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0158730" cy="7621905"/>
  <p:notesSz cx="6858000" cy="9144000"/>
  <p:defaultTextStyle>
    <a:defPPr>
      <a:defRPr lang="en-GB"/>
    </a:defPPr>
    <a:lvl1pPr marL="0" lvl="0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buNone/>
      <a:defRPr sz="2400" b="0" i="0" u="none" kern="1200" baseline="0">
        <a:solidFill>
          <a:schemeClr val="bg1"/>
        </a:solidFill>
        <a:latin typeface="Times New Roman" pitchFamily="16" charset="0"/>
        <a:ea typeface="+mn-ea"/>
        <a:cs typeface="+mn-cs"/>
      </a:defRPr>
    </a:lvl1pPr>
    <a:lvl2pPr marL="742950" lvl="1" indent="-28575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buNone/>
      <a:defRPr sz="2400" b="0" i="0" u="none" kern="1200" baseline="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lvl="2" indent="-22860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buNone/>
      <a:defRPr sz="2400" b="0" i="0" u="none" kern="1200" baseline="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lvl="3" indent="-22860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buNone/>
      <a:defRPr sz="2400" b="0" i="0" u="none" kern="1200" baseline="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lvl="4" indent="-22860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buNone/>
      <a:defRPr sz="2400" b="0" i="0" u="none" kern="1200" baseline="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lvl="5" indent="-22860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buNone/>
      <a:defRPr sz="2400" b="0" i="0" u="none" kern="1200" baseline="0">
        <a:solidFill>
          <a:srgbClr val="000000"/>
        </a:solidFill>
        <a:latin typeface="Times New Roman" pitchFamily="16" charset="0"/>
        <a:ea typeface="+mn-ea"/>
        <a:cs typeface="+mn-cs"/>
      </a:defRPr>
    </a:lvl6pPr>
    <a:lvl7pPr marL="2743200" lvl="6" indent="-22860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buNone/>
      <a:defRPr sz="2400" b="0" i="0" u="none" kern="1200" baseline="0">
        <a:solidFill>
          <a:srgbClr val="000000"/>
        </a:solidFill>
        <a:latin typeface="Times New Roman" pitchFamily="16" charset="0"/>
        <a:ea typeface="+mn-ea"/>
        <a:cs typeface="+mn-cs"/>
      </a:defRPr>
    </a:lvl7pPr>
    <a:lvl8pPr marL="3200400" lvl="7" indent="-22860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buNone/>
      <a:defRPr sz="2400" b="0" i="0" u="none" kern="1200" baseline="0">
        <a:solidFill>
          <a:srgbClr val="000000"/>
        </a:solidFill>
        <a:latin typeface="Times New Roman" pitchFamily="16" charset="0"/>
        <a:ea typeface="+mn-ea"/>
        <a:cs typeface="+mn-cs"/>
      </a:defRPr>
    </a:lvl8pPr>
    <a:lvl9pPr marL="3657600" lvl="8" indent="-22860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buNone/>
      <a:defRPr sz="2400" b="0" i="0" u="none" kern="1200" baseline="0">
        <a:solidFill>
          <a:srgbClr val="000000"/>
        </a:solidFill>
        <a:latin typeface="Times New Roman" pitchFamily="16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5" d="100"/>
          <a:sy n="85" d="100"/>
        </p:scale>
        <p:origin x="-780" y="-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gridSpacing cx="45006" cy="45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49" name="Rounded Rectangle 2048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</a:ln>
        </p:spPr>
        <p:txBody>
          <a:bodyPr/>
          <a:p>
            <a:endParaRPr lang="en-US"/>
          </a:p>
        </p:txBody>
      </p:sp>
      <p:sp>
        <p:nvSpPr>
          <p:cNvPr id="2050" name="Rounded Rectangle 2049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051" name="Rounded Rectangle 2050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052" name="Rounded Rectangle 2051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053" name="Rounded Rectangle 2052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054" name="Slide Image Placeholder 2053"/>
          <p:cNvSpPr>
            <a:spLocks noGrp="1"/>
          </p:cNvSpPr>
          <p:nvPr>
            <p:ph type="sldImg"/>
          </p:nvPr>
        </p:nvSpPr>
        <p:spPr>
          <a:xfrm>
            <a:off x="-11798300" y="-11796712"/>
            <a:ext cx="11790363" cy="12484100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 anchor="ctr" anchorCtr="0"/>
          <a:p>
            <a:pPr lvl="0"/>
          </a:p>
        </p:txBody>
      </p:sp>
      <p:sp>
        <p:nvSpPr>
          <p:cNvPr id="2055" name="Text Placeholder 2054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6875" cy="410527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lvl="0" indent="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buNone/>
      <a:defRPr sz="1200" b="0" i="0" u="none" kern="1200" baseline="0">
        <a:solidFill>
          <a:srgbClr val="000000"/>
        </a:solidFill>
        <a:latin typeface="Times New Roman" pitchFamily="16" charset="0"/>
      </a:defRPr>
    </a:lvl1pPr>
    <a:lvl2pPr marL="742950" lvl="1" indent="-28575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buNone/>
      <a:defRPr sz="1200" b="0" i="0" u="none" kern="1200" baseline="0">
        <a:solidFill>
          <a:srgbClr val="000000"/>
        </a:solidFill>
        <a:latin typeface="Times New Roman" pitchFamily="16" charset="0"/>
      </a:defRPr>
    </a:lvl2pPr>
    <a:lvl3pPr marL="1143000" lvl="2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buNone/>
      <a:defRPr sz="1200" b="0" i="0" u="none" kern="1200" baseline="0">
        <a:solidFill>
          <a:srgbClr val="000000"/>
        </a:solidFill>
        <a:latin typeface="Times New Roman" pitchFamily="16" charset="0"/>
      </a:defRPr>
    </a:lvl3pPr>
    <a:lvl4pPr marL="1600200" lvl="3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buNone/>
      <a:defRPr sz="1200" b="0" i="0" u="none" kern="1200" baseline="0">
        <a:solidFill>
          <a:srgbClr val="000000"/>
        </a:solidFill>
        <a:latin typeface="Times New Roman" pitchFamily="16" charset="0"/>
      </a:defRPr>
    </a:lvl4pPr>
    <a:lvl5pPr marL="2057400" lvl="4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buNone/>
      <a:defRPr sz="1200" b="0" i="0" u="none" kern="1200" baseline="0">
        <a:solidFill>
          <a:srgbClr val="000000"/>
        </a:solidFill>
        <a:latin typeface="Times New Roman" pitchFamily="16" charset="0"/>
      </a:defRPr>
    </a:lvl5pPr>
    <a:lvl6pPr marL="2286000" lvl="5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buNone/>
      <a:defRPr sz="1200" b="0" i="0" u="none" kern="1200" baseline="0">
        <a:solidFill>
          <a:srgbClr val="000000"/>
        </a:solidFill>
        <a:latin typeface="Times New Roman" pitchFamily="16" charset="0"/>
      </a:defRPr>
    </a:lvl6pPr>
    <a:lvl7pPr marL="2743200" lvl="6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buNone/>
      <a:defRPr sz="1200" b="0" i="0" u="none" kern="1200" baseline="0">
        <a:solidFill>
          <a:srgbClr val="000000"/>
        </a:solidFill>
        <a:latin typeface="Times New Roman" pitchFamily="16" charset="0"/>
      </a:defRPr>
    </a:lvl7pPr>
    <a:lvl8pPr marL="3200400" lvl="7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buNone/>
      <a:defRPr sz="1200" b="0" i="0" u="none" kern="1200" baseline="0">
        <a:solidFill>
          <a:srgbClr val="000000"/>
        </a:solidFill>
        <a:latin typeface="Times New Roman" pitchFamily="16" charset="0"/>
      </a:defRPr>
    </a:lvl8pPr>
    <a:lvl9pPr marL="3657600" lvl="8" indent="-22860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buNone/>
      <a:defRPr sz="1200" b="0" i="0" u="none" kern="1200" baseline="0">
        <a:solidFill>
          <a:srgbClr val="000000"/>
        </a:solidFill>
        <a:latin typeface="Times New Roman" pitchFamily="16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7649" name="Text Box 27648"/>
          <p:cNvSpPr txBox="1"/>
          <p:nvPr/>
        </p:nvSpPr>
        <p:spPr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27650" name="Text Placeholder 27649"/>
          <p:cNvSpPr txBox="1"/>
          <p:nvPr>
            <p:ph type="body"/>
          </p:nvPr>
        </p:nvSpPr>
        <p:spPr>
          <a:xfrm>
            <a:off x="685800" y="4343400"/>
            <a:ext cx="5478463" cy="410686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6865" name="Text Box 36864"/>
          <p:cNvSpPr txBox="1"/>
          <p:nvPr/>
        </p:nvSpPr>
        <p:spPr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36866" name="Text Placeholder 36865"/>
          <p:cNvSpPr txBox="1"/>
          <p:nvPr>
            <p:ph type="body"/>
          </p:nvPr>
        </p:nvSpPr>
        <p:spPr>
          <a:xfrm>
            <a:off x="685800" y="4343400"/>
            <a:ext cx="5478463" cy="410686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7889" name="Text Box 37888"/>
          <p:cNvSpPr txBox="1"/>
          <p:nvPr/>
        </p:nvSpPr>
        <p:spPr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37890" name="Text Placeholder 37889"/>
          <p:cNvSpPr txBox="1"/>
          <p:nvPr>
            <p:ph type="body"/>
          </p:nvPr>
        </p:nvSpPr>
        <p:spPr>
          <a:xfrm>
            <a:off x="685800" y="4343400"/>
            <a:ext cx="5478463" cy="410686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8913" name="Text Box 38912"/>
          <p:cNvSpPr txBox="1"/>
          <p:nvPr/>
        </p:nvSpPr>
        <p:spPr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38914" name="Text Placeholder 38913"/>
          <p:cNvSpPr txBox="1"/>
          <p:nvPr>
            <p:ph type="body"/>
          </p:nvPr>
        </p:nvSpPr>
        <p:spPr>
          <a:xfrm>
            <a:off x="685800" y="4343400"/>
            <a:ext cx="5478463" cy="410686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9937" name="Text Box 39936"/>
          <p:cNvSpPr txBox="1"/>
          <p:nvPr/>
        </p:nvSpPr>
        <p:spPr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39938" name="Text Placeholder 39937"/>
          <p:cNvSpPr txBox="1"/>
          <p:nvPr>
            <p:ph type="body"/>
          </p:nvPr>
        </p:nvSpPr>
        <p:spPr>
          <a:xfrm>
            <a:off x="685800" y="4343400"/>
            <a:ext cx="5478463" cy="410686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61" name="Text Box 40960"/>
          <p:cNvSpPr txBox="1"/>
          <p:nvPr/>
        </p:nvSpPr>
        <p:spPr>
          <a:xfrm>
            <a:off x="-11798300" y="-11796712"/>
            <a:ext cx="11795125" cy="12488862"/>
          </a:xfrm>
          <a:prstGeom prst="rect">
            <a:avLst/>
          </a:prstGeom>
          <a:solidFill>
            <a:srgbClr val="FFFFFF"/>
          </a:solidFill>
          <a:ln w="936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40962" name="Text Placeholder 40961"/>
          <p:cNvSpPr txBox="1"/>
          <p:nvPr>
            <p:ph type="body"/>
          </p:nvPr>
        </p:nvSpPr>
        <p:spPr>
          <a:xfrm>
            <a:off x="685800" y="4343400"/>
            <a:ext cx="5478463" cy="410686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1985" name="Text Box 41984"/>
          <p:cNvSpPr txBox="1"/>
          <p:nvPr/>
        </p:nvSpPr>
        <p:spPr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41986" name="Text Placeholder 41985"/>
          <p:cNvSpPr txBox="1"/>
          <p:nvPr>
            <p:ph type="body"/>
          </p:nvPr>
        </p:nvSpPr>
        <p:spPr>
          <a:xfrm>
            <a:off x="685800" y="4343400"/>
            <a:ext cx="5478463" cy="410686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3009" name="Text Box 43008"/>
          <p:cNvSpPr txBox="1"/>
          <p:nvPr/>
        </p:nvSpPr>
        <p:spPr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43010" name="Text Placeholder 43009"/>
          <p:cNvSpPr txBox="1"/>
          <p:nvPr>
            <p:ph type="body"/>
          </p:nvPr>
        </p:nvSpPr>
        <p:spPr>
          <a:xfrm>
            <a:off x="685800" y="4343400"/>
            <a:ext cx="5478463" cy="410686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4033" name="Text Box 44032"/>
          <p:cNvSpPr txBox="1"/>
          <p:nvPr/>
        </p:nvSpPr>
        <p:spPr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44034" name="Text Placeholder 44033"/>
          <p:cNvSpPr txBox="1"/>
          <p:nvPr>
            <p:ph type="body"/>
          </p:nvPr>
        </p:nvSpPr>
        <p:spPr>
          <a:xfrm>
            <a:off x="685800" y="4343400"/>
            <a:ext cx="5478463" cy="410686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5057" name="Text Box 45056"/>
          <p:cNvSpPr txBox="1"/>
          <p:nvPr/>
        </p:nvSpPr>
        <p:spPr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45058" name="Text Placeholder 45057"/>
          <p:cNvSpPr txBox="1"/>
          <p:nvPr>
            <p:ph type="body"/>
          </p:nvPr>
        </p:nvSpPr>
        <p:spPr>
          <a:xfrm>
            <a:off x="685800" y="4343400"/>
            <a:ext cx="5478463" cy="410686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6081" name="Text Box 46080"/>
          <p:cNvSpPr txBox="1"/>
          <p:nvPr/>
        </p:nvSpPr>
        <p:spPr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46082" name="Text Placeholder 46081"/>
          <p:cNvSpPr txBox="1"/>
          <p:nvPr>
            <p:ph type="body"/>
          </p:nvPr>
        </p:nvSpPr>
        <p:spPr>
          <a:xfrm>
            <a:off x="685800" y="4343400"/>
            <a:ext cx="5478463" cy="410686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8673" name="Text Box 28672"/>
          <p:cNvSpPr txBox="1"/>
          <p:nvPr/>
        </p:nvSpPr>
        <p:spPr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28674" name="Text Placeholder 28673"/>
          <p:cNvSpPr txBox="1"/>
          <p:nvPr>
            <p:ph type="body"/>
          </p:nvPr>
        </p:nvSpPr>
        <p:spPr>
          <a:xfrm>
            <a:off x="685800" y="4343400"/>
            <a:ext cx="5478463" cy="410686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7105" name="Text Box 47104"/>
          <p:cNvSpPr txBox="1"/>
          <p:nvPr/>
        </p:nvSpPr>
        <p:spPr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47106" name="Text Placeholder 47105"/>
          <p:cNvSpPr txBox="1"/>
          <p:nvPr>
            <p:ph type="body"/>
          </p:nvPr>
        </p:nvSpPr>
        <p:spPr>
          <a:xfrm>
            <a:off x="685800" y="4343400"/>
            <a:ext cx="5478463" cy="410686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8129" name="Text Box 48128"/>
          <p:cNvSpPr txBox="1"/>
          <p:nvPr/>
        </p:nvSpPr>
        <p:spPr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48130" name="Text Placeholder 48129"/>
          <p:cNvSpPr txBox="1"/>
          <p:nvPr>
            <p:ph type="body"/>
          </p:nvPr>
        </p:nvSpPr>
        <p:spPr>
          <a:xfrm>
            <a:off x="685800" y="4343400"/>
            <a:ext cx="5478463" cy="410686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9153" name="Text Box 49152"/>
          <p:cNvSpPr txBox="1"/>
          <p:nvPr/>
        </p:nvSpPr>
        <p:spPr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49154" name="Text Placeholder 49153"/>
          <p:cNvSpPr txBox="1"/>
          <p:nvPr>
            <p:ph type="body"/>
          </p:nvPr>
        </p:nvSpPr>
        <p:spPr>
          <a:xfrm>
            <a:off x="685800" y="4343400"/>
            <a:ext cx="5478463" cy="410686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177" name="Text Box 50176"/>
          <p:cNvSpPr txBox="1"/>
          <p:nvPr/>
        </p:nvSpPr>
        <p:spPr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50178" name="Text Placeholder 50177"/>
          <p:cNvSpPr txBox="1"/>
          <p:nvPr>
            <p:ph type="body"/>
          </p:nvPr>
        </p:nvSpPr>
        <p:spPr>
          <a:xfrm>
            <a:off x="685800" y="4343400"/>
            <a:ext cx="5478463" cy="410686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01" name="Text Box 51200"/>
          <p:cNvSpPr txBox="1"/>
          <p:nvPr/>
        </p:nvSpPr>
        <p:spPr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 w="936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51202" name="Text Placeholder 51201"/>
          <p:cNvSpPr txBox="1"/>
          <p:nvPr>
            <p:ph type="body"/>
          </p:nvPr>
        </p:nvSpPr>
        <p:spPr>
          <a:xfrm>
            <a:off x="685800" y="4343400"/>
            <a:ext cx="5478463" cy="410686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9697" name="Text Box 29696"/>
          <p:cNvSpPr txBox="1"/>
          <p:nvPr/>
        </p:nvSpPr>
        <p:spPr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29698" name="Text Placeholder 29697"/>
          <p:cNvSpPr txBox="1"/>
          <p:nvPr>
            <p:ph type="body"/>
          </p:nvPr>
        </p:nvSpPr>
        <p:spPr>
          <a:xfrm>
            <a:off x="685800" y="4343400"/>
            <a:ext cx="5478463" cy="410686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21" name="Text Box 30720"/>
          <p:cNvSpPr txBox="1"/>
          <p:nvPr/>
        </p:nvSpPr>
        <p:spPr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30722" name="Text Placeholder 30721"/>
          <p:cNvSpPr txBox="1"/>
          <p:nvPr>
            <p:ph type="body"/>
          </p:nvPr>
        </p:nvSpPr>
        <p:spPr>
          <a:xfrm>
            <a:off x="685800" y="4343400"/>
            <a:ext cx="5478463" cy="410686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1745" name="Text Box 31744"/>
          <p:cNvSpPr txBox="1"/>
          <p:nvPr/>
        </p:nvSpPr>
        <p:spPr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31746" name="Text Placeholder 31745"/>
          <p:cNvSpPr txBox="1"/>
          <p:nvPr>
            <p:ph type="body"/>
          </p:nvPr>
        </p:nvSpPr>
        <p:spPr>
          <a:xfrm>
            <a:off x="685800" y="4343400"/>
            <a:ext cx="5478463" cy="410686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2769" name="Text Box 32768"/>
          <p:cNvSpPr txBox="1"/>
          <p:nvPr/>
        </p:nvSpPr>
        <p:spPr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32770" name="Text Placeholder 32769"/>
          <p:cNvSpPr txBox="1"/>
          <p:nvPr>
            <p:ph type="body"/>
          </p:nvPr>
        </p:nvSpPr>
        <p:spPr>
          <a:xfrm>
            <a:off x="685800" y="4343400"/>
            <a:ext cx="5478463" cy="410686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3793" name="Text Box 33792"/>
          <p:cNvSpPr txBox="1"/>
          <p:nvPr/>
        </p:nvSpPr>
        <p:spPr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33794" name="Text Placeholder 33793"/>
          <p:cNvSpPr txBox="1"/>
          <p:nvPr>
            <p:ph type="body"/>
          </p:nvPr>
        </p:nvSpPr>
        <p:spPr>
          <a:xfrm>
            <a:off x="685800" y="4343400"/>
            <a:ext cx="5478463" cy="410686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4817" name="Text Box 34816"/>
          <p:cNvSpPr txBox="1"/>
          <p:nvPr/>
        </p:nvSpPr>
        <p:spPr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34818" name="Text Placeholder 34817"/>
          <p:cNvSpPr txBox="1"/>
          <p:nvPr>
            <p:ph type="body"/>
          </p:nvPr>
        </p:nvSpPr>
        <p:spPr>
          <a:xfrm>
            <a:off x="685800" y="4343400"/>
            <a:ext cx="5478463" cy="410686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5841" name="Text Box 35840"/>
          <p:cNvSpPr txBox="1"/>
          <p:nvPr/>
        </p:nvSpPr>
        <p:spPr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35842" name="Text Placeholder 35841"/>
          <p:cNvSpPr txBox="1"/>
          <p:nvPr>
            <p:ph type="body"/>
          </p:nvPr>
        </p:nvSpPr>
        <p:spPr>
          <a:xfrm>
            <a:off x="685800" y="4343400"/>
            <a:ext cx="5478463" cy="410686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lvl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9841" y="1247382"/>
            <a:ext cx="7619048" cy="2653552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9841" y="4003265"/>
            <a:ext cx="7619048" cy="1840195"/>
          </a:xfrm>
        </p:spPr>
        <p:txBody>
          <a:bodyPr/>
          <a:lstStyle>
            <a:lvl1pPr marL="0" indent="0" algn="ctr">
              <a:buNone/>
              <a:defRPr sz="2000"/>
            </a:lvl1pPr>
            <a:lvl2pPr marL="381000" indent="0" algn="ctr">
              <a:buNone/>
              <a:defRPr sz="1665"/>
            </a:lvl2pPr>
            <a:lvl3pPr marL="762000" indent="0" algn="ctr">
              <a:buNone/>
              <a:defRPr sz="1500"/>
            </a:lvl3pPr>
            <a:lvl4pPr marL="1143000" indent="0" algn="ctr">
              <a:buNone/>
              <a:defRPr sz="1335"/>
            </a:lvl4pPr>
            <a:lvl5pPr marL="1524000" indent="0" algn="ctr">
              <a:buNone/>
              <a:defRPr sz="1335"/>
            </a:lvl5pPr>
            <a:lvl6pPr marL="1905000" indent="0" algn="ctr">
              <a:buNone/>
              <a:defRPr sz="1335"/>
            </a:lvl6pPr>
            <a:lvl7pPr marL="2286000" indent="0" algn="ctr">
              <a:buNone/>
              <a:defRPr sz="1335"/>
            </a:lvl7pPr>
            <a:lvl8pPr marL="2666365" indent="0" algn="ctr">
              <a:buNone/>
              <a:defRPr sz="1335"/>
            </a:lvl8pPr>
            <a:lvl9pPr marL="3047365" indent="0" algn="ctr">
              <a:buNone/>
              <a:defRPr sz="1335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B962C8B-B14F-4D97-AF65-F5344CB8AC3E}" type="datetime1">
              <a:rPr lang="en-US" altLang="x-none" dirty="0" err="1"/>
            </a:fld>
            <a:endParaRPr lang="en-US" altLang="x-none" dirty="0" err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x-none" dirty="0" err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A0DB2DC-4C9A-4742-B13C-FB6460FD3503}" type="slidenum">
              <a:rPr lang="en-US" altLang="x-none" dirty="0" err="1"/>
            </a:fld>
            <a:endParaRPr lang="en-US" altLang="x-none" dirty="0" err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x-none" dirty="0" err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x-none" dirty="0" err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A0DB2DC-4C9A-4742-B13C-FB6460FD3503}" type="slidenum">
              <a:rPr lang="en-US" altLang="x-none" dirty="0" err="1"/>
            </a:fld>
            <a:endParaRPr lang="en-US" altLang="x-none" dirty="0" err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1856" y="676275"/>
            <a:ext cx="2156619" cy="60880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676275"/>
            <a:ext cx="6344835" cy="60880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x-none" dirty="0" err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x-none" dirty="0" err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A0DB2DC-4C9A-4742-B13C-FB6460FD3503}" type="slidenum">
              <a:rPr lang="en-US" altLang="x-none" dirty="0" err="1"/>
            </a:fld>
            <a:endParaRPr lang="en-US" altLang="x-none" dirty="0" err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98413" y="2028979"/>
            <a:ext cx="4317460" cy="48360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Online Image Placeholder 3"/>
          <p:cNvSpPr>
            <a:spLocks noGrp="1"/>
          </p:cNvSpPr>
          <p:nvPr>
            <p:ph type="clipArt" sz="half" idx="2"/>
          </p:nvPr>
        </p:nvSpPr>
        <p:spPr>
          <a:xfrm>
            <a:off x="5142857" y="2028979"/>
            <a:ext cx="4317460" cy="4836029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B962C8B-B14F-4D97-AF65-F5344CB8AC3E}" type="datetime1">
              <a:rPr lang="en-US" altLang="x-none" dirty="0" err="1"/>
            </a:fld>
            <a:endParaRPr lang="en-US" altLang="x-none" dirty="0" err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x-none" dirty="0" err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A0DB2DC-4C9A-4742-B13C-FB6460FD3503}" type="slidenum">
              <a:rPr lang="en-US" altLang="x-none" dirty="0" err="1"/>
            </a:fld>
            <a:endParaRPr lang="en-US" altLang="x-none" dirty="0" err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x-none" dirty="0" err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x-none" dirty="0" err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A0DB2DC-4C9A-4742-B13C-FB6460FD3503}" type="slidenum">
              <a:rPr lang="en-US" altLang="x-none" dirty="0" err="1"/>
            </a:fld>
            <a:endParaRPr lang="en-US" altLang="x-none" dirty="0" err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122" y="1900184"/>
            <a:ext cx="8761905" cy="3170500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122" y="5100678"/>
            <a:ext cx="8761905" cy="1667291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1000" indent="0">
              <a:buNone/>
              <a:defRPr sz="1665">
                <a:solidFill>
                  <a:schemeClr val="tx1">
                    <a:tint val="75000"/>
                  </a:schemeClr>
                </a:solidFill>
              </a:defRPr>
            </a:lvl2pPr>
            <a:lvl3pPr marL="7620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3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4pPr>
            <a:lvl5pPr marL="1524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5pPr>
            <a:lvl6pPr marL="1905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6pPr>
            <a:lvl7pPr marL="2286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7pPr>
            <a:lvl8pPr marL="2666365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8pPr>
            <a:lvl9pPr marL="3047365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x-none" dirty="0" err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x-none" dirty="0" err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A0DB2DC-4C9A-4742-B13C-FB6460FD3503}" type="slidenum">
              <a:rPr lang="en-US" altLang="x-none" dirty="0" err="1"/>
            </a:fld>
            <a:endParaRPr lang="en-US" altLang="x-none" dirty="0" err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200275"/>
            <a:ext cx="4226973" cy="45640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1502" y="2200275"/>
            <a:ext cx="4226973" cy="45640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x-none" dirty="0" err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x-none" dirty="0" err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A0DB2DC-4C9A-4742-B13C-FB6460FD3503}" type="slidenum">
              <a:rPr lang="en-US" altLang="x-none" dirty="0" err="1"/>
            </a:fld>
            <a:endParaRPr lang="en-US" altLang="x-none" dirty="0" err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36" y="405796"/>
            <a:ext cx="8761905" cy="14732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736" y="1868426"/>
            <a:ext cx="4297619" cy="915687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1000" indent="0">
              <a:buNone/>
              <a:defRPr sz="1665" b="1"/>
            </a:lvl2pPr>
            <a:lvl3pPr marL="762000" indent="0">
              <a:buNone/>
              <a:defRPr sz="1500" b="1"/>
            </a:lvl3pPr>
            <a:lvl4pPr marL="1143000" indent="0">
              <a:buNone/>
              <a:defRPr sz="1335" b="1"/>
            </a:lvl4pPr>
            <a:lvl5pPr marL="1524000" indent="0">
              <a:buNone/>
              <a:defRPr sz="1335" b="1"/>
            </a:lvl5pPr>
            <a:lvl6pPr marL="1905000" indent="0">
              <a:buNone/>
              <a:defRPr sz="1335" b="1"/>
            </a:lvl6pPr>
            <a:lvl7pPr marL="2286000" indent="0">
              <a:buNone/>
              <a:defRPr sz="1335" b="1"/>
            </a:lvl7pPr>
            <a:lvl8pPr marL="2666365" indent="0">
              <a:buNone/>
              <a:defRPr sz="1335" b="1"/>
            </a:lvl8pPr>
            <a:lvl9pPr marL="3047365" indent="0">
              <a:buNone/>
              <a:defRPr sz="1335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736" y="2784113"/>
            <a:ext cx="4297619" cy="40950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2857" y="1868426"/>
            <a:ext cx="4318783" cy="915687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1000" indent="0">
              <a:buNone/>
              <a:defRPr sz="1665" b="1"/>
            </a:lvl2pPr>
            <a:lvl3pPr marL="762000" indent="0">
              <a:buNone/>
              <a:defRPr sz="1500" b="1"/>
            </a:lvl3pPr>
            <a:lvl4pPr marL="1143000" indent="0">
              <a:buNone/>
              <a:defRPr sz="1335" b="1"/>
            </a:lvl4pPr>
            <a:lvl5pPr marL="1524000" indent="0">
              <a:buNone/>
              <a:defRPr sz="1335" b="1"/>
            </a:lvl5pPr>
            <a:lvl6pPr marL="1905000" indent="0">
              <a:buNone/>
              <a:defRPr sz="1335" b="1"/>
            </a:lvl6pPr>
            <a:lvl7pPr marL="2286000" indent="0">
              <a:buNone/>
              <a:defRPr sz="1335" b="1"/>
            </a:lvl7pPr>
            <a:lvl8pPr marL="2666365" indent="0">
              <a:buNone/>
              <a:defRPr sz="1335" b="1"/>
            </a:lvl8pPr>
            <a:lvl9pPr marL="3047365" indent="0">
              <a:buNone/>
              <a:defRPr sz="1335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2857" y="2784113"/>
            <a:ext cx="4318783" cy="40950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x-none" dirty="0" err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x-none" dirty="0" err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A0DB2DC-4C9A-4742-B13C-FB6460FD3503}" type="slidenum">
              <a:rPr lang="en-US" altLang="x-none" dirty="0" err="1"/>
            </a:fld>
            <a:endParaRPr lang="en-US" altLang="x-none" dirty="0" err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x-none" dirty="0" err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x-none" dirty="0" err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A0DB2DC-4C9A-4742-B13C-FB6460FD3503}" type="slidenum">
              <a:rPr lang="en-US" altLang="x-none" dirty="0" err="1"/>
            </a:fld>
            <a:endParaRPr lang="en-US" altLang="x-none" dirty="0" err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x-none" dirty="0" err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x-none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A0DB2DC-4C9A-4742-B13C-FB6460FD3503}" type="slidenum">
              <a:rPr lang="en-US" altLang="x-none" dirty="0" err="1"/>
            </a:fld>
            <a:endParaRPr lang="en-US" altLang="x-none" dirty="0" err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36" y="508127"/>
            <a:ext cx="3276455" cy="1778445"/>
          </a:xfrm>
        </p:spPr>
        <p:txBody>
          <a:bodyPr anchor="b"/>
          <a:lstStyle>
            <a:lvl1pPr>
              <a:defRPr sz="266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783" y="1097413"/>
            <a:ext cx="5142857" cy="5416493"/>
          </a:xfrm>
        </p:spPr>
        <p:txBody>
          <a:bodyPr/>
          <a:lstStyle>
            <a:lvl1pPr>
              <a:defRPr sz="2665"/>
            </a:lvl1pPr>
            <a:lvl2pPr>
              <a:defRPr sz="2335"/>
            </a:lvl2pPr>
            <a:lvl3pPr>
              <a:defRPr sz="2000"/>
            </a:lvl3pPr>
            <a:lvl4pPr>
              <a:defRPr sz="1665"/>
            </a:lvl4pPr>
            <a:lvl5pPr>
              <a:defRPr sz="1665"/>
            </a:lvl5pPr>
            <a:lvl6pPr>
              <a:defRPr sz="1665"/>
            </a:lvl6pPr>
            <a:lvl7pPr>
              <a:defRPr sz="1665"/>
            </a:lvl7pPr>
            <a:lvl8pPr>
              <a:defRPr sz="1665"/>
            </a:lvl8pPr>
            <a:lvl9pPr>
              <a:defRPr sz="166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736" y="2286572"/>
            <a:ext cx="3276455" cy="4236157"/>
          </a:xfrm>
        </p:spPr>
        <p:txBody>
          <a:bodyPr/>
          <a:lstStyle>
            <a:lvl1pPr marL="0" indent="0">
              <a:buNone/>
              <a:defRPr sz="1335"/>
            </a:lvl1pPr>
            <a:lvl2pPr marL="381000" indent="0">
              <a:buNone/>
              <a:defRPr sz="1165"/>
            </a:lvl2pPr>
            <a:lvl3pPr marL="762000" indent="0">
              <a:buNone/>
              <a:defRPr sz="1000"/>
            </a:lvl3pPr>
            <a:lvl4pPr marL="1143000" indent="0">
              <a:buNone/>
              <a:defRPr sz="835"/>
            </a:lvl4pPr>
            <a:lvl5pPr marL="1524000" indent="0">
              <a:buNone/>
              <a:defRPr sz="835"/>
            </a:lvl5pPr>
            <a:lvl6pPr marL="1905000" indent="0">
              <a:buNone/>
              <a:defRPr sz="835"/>
            </a:lvl6pPr>
            <a:lvl7pPr marL="2286000" indent="0">
              <a:buNone/>
              <a:defRPr sz="835"/>
            </a:lvl7pPr>
            <a:lvl8pPr marL="2666365" indent="0">
              <a:buNone/>
              <a:defRPr sz="835"/>
            </a:lvl8pPr>
            <a:lvl9pPr marL="3047365" indent="0">
              <a:buNone/>
              <a:defRPr sz="83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x-none" dirty="0" err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x-none" dirty="0" err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A0DB2DC-4C9A-4742-B13C-FB6460FD3503}" type="slidenum">
              <a:rPr lang="en-US" altLang="x-none" dirty="0" err="1"/>
            </a:fld>
            <a:endParaRPr lang="en-US" altLang="x-none" dirty="0" err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36" y="508127"/>
            <a:ext cx="3276455" cy="1778445"/>
          </a:xfrm>
        </p:spPr>
        <p:txBody>
          <a:bodyPr anchor="b"/>
          <a:lstStyle>
            <a:lvl1pPr>
              <a:defRPr sz="266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18783" y="1097413"/>
            <a:ext cx="5142857" cy="5416493"/>
          </a:xfrm>
        </p:spPr>
        <p:txBody>
          <a:bodyPr/>
          <a:lstStyle>
            <a:lvl1pPr marL="0" indent="0">
              <a:buNone/>
              <a:defRPr sz="2665"/>
            </a:lvl1pPr>
            <a:lvl2pPr marL="381000" indent="0">
              <a:buNone/>
              <a:defRPr sz="2335"/>
            </a:lvl2pPr>
            <a:lvl3pPr marL="762000" indent="0">
              <a:buNone/>
              <a:defRPr sz="2000"/>
            </a:lvl3pPr>
            <a:lvl4pPr marL="1143000" indent="0">
              <a:buNone/>
              <a:defRPr sz="1665"/>
            </a:lvl4pPr>
            <a:lvl5pPr marL="1524000" indent="0">
              <a:buNone/>
              <a:defRPr sz="1665"/>
            </a:lvl5pPr>
            <a:lvl6pPr marL="1905000" indent="0">
              <a:buNone/>
              <a:defRPr sz="1665"/>
            </a:lvl6pPr>
            <a:lvl7pPr marL="2286000" indent="0">
              <a:buNone/>
              <a:defRPr sz="1665"/>
            </a:lvl7pPr>
            <a:lvl8pPr marL="2666365" indent="0">
              <a:buNone/>
              <a:defRPr sz="1665"/>
            </a:lvl8pPr>
            <a:lvl9pPr marL="3047365" indent="0">
              <a:buNone/>
              <a:defRPr sz="166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736" y="2286572"/>
            <a:ext cx="3276455" cy="4236157"/>
          </a:xfrm>
        </p:spPr>
        <p:txBody>
          <a:bodyPr/>
          <a:lstStyle>
            <a:lvl1pPr marL="0" indent="0">
              <a:buNone/>
              <a:defRPr sz="1335"/>
            </a:lvl1pPr>
            <a:lvl2pPr marL="381000" indent="0">
              <a:buNone/>
              <a:defRPr sz="1165"/>
            </a:lvl2pPr>
            <a:lvl3pPr marL="762000" indent="0">
              <a:buNone/>
              <a:defRPr sz="1000"/>
            </a:lvl3pPr>
            <a:lvl4pPr marL="1143000" indent="0">
              <a:buNone/>
              <a:defRPr sz="835"/>
            </a:lvl4pPr>
            <a:lvl5pPr marL="1524000" indent="0">
              <a:buNone/>
              <a:defRPr sz="835"/>
            </a:lvl5pPr>
            <a:lvl6pPr marL="1905000" indent="0">
              <a:buNone/>
              <a:defRPr sz="835"/>
            </a:lvl6pPr>
            <a:lvl7pPr marL="2286000" indent="0">
              <a:buNone/>
              <a:defRPr sz="835"/>
            </a:lvl7pPr>
            <a:lvl8pPr marL="2666365" indent="0">
              <a:buNone/>
              <a:defRPr sz="835"/>
            </a:lvl8pPr>
            <a:lvl9pPr marL="3047365" indent="0">
              <a:buNone/>
              <a:defRPr sz="83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x-none" dirty="0" err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x-none" dirty="0" err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A0DB2DC-4C9A-4742-B13C-FB6460FD3503}" type="slidenum">
              <a:rPr lang="en-US" altLang="x-none" dirty="0" err="1"/>
            </a:fld>
            <a:endParaRPr lang="en-US" altLang="x-none" dirty="0" err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5" name="Title 1024"/>
          <p:cNvSpPr>
            <a:spLocks noGrp="1"/>
          </p:cNvSpPr>
          <p:nvPr>
            <p:ph type="title"/>
          </p:nvPr>
        </p:nvSpPr>
        <p:spPr>
          <a:xfrm>
            <a:off x="762000" y="676275"/>
            <a:ext cx="8626475" cy="1262063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 anchor="ctr" anchorCtr="0"/>
          <a:p>
            <a:pPr lvl="0"/>
            <a:r>
              <a:rPr dirty="0"/>
              <a:t>Click to edit the title text format</a:t>
            </a:r>
            <a:endParaRPr dirty="0"/>
          </a:p>
        </p:txBody>
      </p:sp>
      <p:sp>
        <p:nvSpPr>
          <p:cNvPr id="1026" name="Text Placeholder 1025"/>
          <p:cNvSpPr>
            <a:spLocks noGrp="1"/>
          </p:cNvSpPr>
          <p:nvPr>
            <p:ph type="body" idx="1"/>
          </p:nvPr>
        </p:nvSpPr>
        <p:spPr>
          <a:xfrm>
            <a:off x="762000" y="2200275"/>
            <a:ext cx="8626475" cy="4564063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 anchor="t" anchorCtr="0"/>
          <a:p>
            <a:pPr lvl="0"/>
            <a:r>
              <a:rPr dirty="0"/>
              <a:t>Click to edit the outline text format</a:t>
            </a:r>
            <a:endParaRPr dirty="0"/>
          </a:p>
          <a:p>
            <a:pPr lvl="1"/>
            <a:r>
              <a:rPr dirty="0"/>
              <a:t>Second Outline Level</a:t>
            </a:r>
            <a:endParaRPr dirty="0"/>
          </a:p>
          <a:p>
            <a:pPr lvl="2"/>
            <a:r>
              <a:rPr dirty="0"/>
              <a:t>Third Outline Level</a:t>
            </a:r>
            <a:endParaRPr dirty="0"/>
          </a:p>
          <a:p>
            <a:pPr lvl="3"/>
            <a:r>
              <a:rPr dirty="0"/>
              <a:t>Fourth Outline Level</a:t>
            </a:r>
            <a:endParaRPr dirty="0"/>
          </a:p>
          <a:p>
            <a:pPr lvl="4"/>
            <a:r>
              <a:rPr dirty="0"/>
              <a:t>Fifth Outline Level</a:t>
            </a:r>
            <a:endParaRPr dirty="0"/>
          </a:p>
          <a:p>
            <a:pPr lvl="4"/>
            <a:r>
              <a:rPr dirty="0"/>
              <a:t>Sixth Outline Level</a:t>
            </a:r>
            <a:endParaRPr dirty="0"/>
          </a:p>
          <a:p>
            <a:pPr lvl="4"/>
            <a:r>
              <a:rPr dirty="0"/>
              <a:t>Seventh Outline Level</a:t>
            </a:r>
            <a:endParaRPr dirty="0"/>
          </a:p>
          <a:p>
            <a:pPr lvl="4"/>
            <a:r>
              <a:rPr dirty="0"/>
              <a:t>Eighth Outline Level</a:t>
            </a:r>
            <a:endParaRPr dirty="0"/>
          </a:p>
          <a:p>
            <a:pPr lvl="4"/>
            <a:r>
              <a:rPr dirty="0"/>
              <a:t>Ninth Outline Level</a:t>
            </a:r>
            <a:endParaRPr dirty="0"/>
          </a:p>
        </p:txBody>
      </p:sp>
      <p:sp>
        <p:nvSpPr>
          <p:cNvPr id="1027" name="Date Placeholder 1026"/>
          <p:cNvSpPr>
            <a:spLocks noGrp="1"/>
          </p:cNvSpPr>
          <p:nvPr>
            <p:ph type="dt"/>
          </p:nvPr>
        </p:nvSpPr>
        <p:spPr>
          <a:xfrm>
            <a:off x="762000" y="6942138"/>
            <a:ext cx="2108200" cy="500062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 anchor="t" anchorCtr="0"/>
          <a:lstStyle>
            <a:lvl1pPr>
              <a:defRPr sz="1400"/>
            </a:lvl1pPr>
          </a:lstStyle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B962C8B-B14F-4D97-AF65-F5344CB8AC3E}" type="datetime1">
              <a:rPr lang="en-US" altLang="x-none" dirty="0" err="1"/>
            </a:fld>
            <a:endParaRPr lang="en-US" altLang="x-none" dirty="0" err="1"/>
          </a:p>
        </p:txBody>
      </p:sp>
      <p:sp>
        <p:nvSpPr>
          <p:cNvPr id="1028" name="Footer Placeholder 1027"/>
          <p:cNvSpPr>
            <a:spLocks noGrp="1"/>
          </p:cNvSpPr>
          <p:nvPr>
            <p:ph type="ftr"/>
          </p:nvPr>
        </p:nvSpPr>
        <p:spPr>
          <a:xfrm>
            <a:off x="3470275" y="6942138"/>
            <a:ext cx="3209925" cy="500062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 anchor="t" anchorCtr="0"/>
          <a:lstStyle>
            <a:lvl1pPr algn="ctr">
              <a:defRPr sz="1400"/>
            </a:lvl1pPr>
          </a:lstStyle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x-none" dirty="0" err="1"/>
          </a:p>
        </p:txBody>
      </p:sp>
      <p:sp>
        <p:nvSpPr>
          <p:cNvPr id="1029" name="Slide Number Placeholder 1028"/>
          <p:cNvSpPr>
            <a:spLocks noGrp="1"/>
          </p:cNvSpPr>
          <p:nvPr>
            <p:ph type="sldNum"/>
          </p:nvPr>
        </p:nvSpPr>
        <p:spPr>
          <a:xfrm>
            <a:off x="7280275" y="6942138"/>
            <a:ext cx="2109788" cy="500062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 anchor="t" anchorCtr="0"/>
          <a:lstStyle>
            <a:lvl1pPr algn="r">
              <a:defRPr sz="1400"/>
            </a:lvl1pPr>
          </a:lstStyle>
          <a:p>
            <a:pPr lvl="0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A0DB2DC-4C9A-4742-B13C-FB6460FD3503}" type="slidenum">
              <a:rPr lang="en-US" altLang="x-none" dirty="0" err="1"/>
            </a:fld>
            <a:endParaRPr lang="en-US" altLang="x-none" dirty="0" err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ctr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None/>
        <a:defRPr sz="4400" b="0" i="0" u="none" kern="1200" baseline="0">
          <a:solidFill>
            <a:srgbClr val="000000"/>
          </a:solidFill>
          <a:latin typeface="+mj-lt"/>
          <a:ea typeface="+mj-ea"/>
          <a:cs typeface="+mj-cs"/>
        </a:defRPr>
      </a:lvl1pPr>
      <a:lvl2pPr marL="742950" lvl="1" indent="-285750" algn="ctr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None/>
        <a:defRPr sz="4400" b="0" i="0" u="none" kern="1200" baseline="0">
          <a:solidFill>
            <a:srgbClr val="000000"/>
          </a:solidFill>
          <a:latin typeface="Times New Roman" pitchFamily="16" charset="0"/>
          <a:ea typeface="DejaVu Sans" panose="020B0603030804020204" charset="0"/>
          <a:cs typeface="+mj-cs"/>
        </a:defRPr>
      </a:lvl2pPr>
      <a:lvl3pPr marL="1143000" lvl="2" indent="-228600" algn="ctr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None/>
        <a:defRPr sz="4400" b="0" i="0" u="none" kern="1200" baseline="0">
          <a:solidFill>
            <a:srgbClr val="000000"/>
          </a:solidFill>
          <a:latin typeface="Times New Roman" pitchFamily="16" charset="0"/>
          <a:ea typeface="DejaVu Sans" panose="020B0603030804020204" charset="0"/>
          <a:cs typeface="+mj-cs"/>
        </a:defRPr>
      </a:lvl3pPr>
      <a:lvl4pPr marL="1600200" lvl="3" indent="-228600" algn="ctr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None/>
        <a:defRPr sz="4400" b="0" i="0" u="none" kern="1200" baseline="0">
          <a:solidFill>
            <a:srgbClr val="000000"/>
          </a:solidFill>
          <a:latin typeface="Times New Roman" pitchFamily="16" charset="0"/>
          <a:ea typeface="DejaVu Sans" panose="020B0603030804020204" charset="0"/>
          <a:cs typeface="+mj-cs"/>
        </a:defRPr>
      </a:lvl4pPr>
      <a:lvl5pPr marL="2057400" lvl="4" indent="-228600" algn="ctr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None/>
        <a:defRPr sz="4400" b="0" i="0" u="none" kern="1200" baseline="0">
          <a:solidFill>
            <a:srgbClr val="000000"/>
          </a:solidFill>
          <a:latin typeface="Times New Roman" pitchFamily="16" charset="0"/>
          <a:ea typeface="DejaVu Sans" panose="020B0603030804020204" charset="0"/>
          <a:cs typeface="+mj-cs"/>
        </a:defRPr>
      </a:lvl5pPr>
    </p:titleStyle>
    <p:bodyStyle>
      <a:lvl1pPr marL="342900" lvl="0" indent="-342900" algn="l" defTabSz="457200" rtl="0" eaLnBrk="1" fontAlgn="base" latinLnBrk="0" hangingPunct="1">
        <a:lnSpc>
          <a:spcPct val="100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None/>
        <a:defRPr sz="32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algn="l" defTabSz="457200" rtl="0" eaLnBrk="1" fontAlgn="base" latinLnBrk="0" hangingPunct="1">
        <a:lnSpc>
          <a:spcPct val="100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None/>
        <a:defRPr sz="2800" b="0" i="0" u="none" kern="1200" baseline="0">
          <a:solidFill>
            <a:srgbClr val="000000"/>
          </a:solidFill>
          <a:latin typeface="Times New Roman" pitchFamily="16" charset="0"/>
          <a:ea typeface="DejaVu Sans" panose="020B0603030804020204" charset="0"/>
          <a:cs typeface="+mn-cs"/>
        </a:defRPr>
      </a:lvl2pPr>
      <a:lvl3pPr marL="1143000" lvl="2" indent="-228600" algn="l" defTabSz="457200" rtl="0" eaLnBrk="1" fontAlgn="base" latinLnBrk="0" hangingPunct="1">
        <a:lnSpc>
          <a:spcPct val="10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None/>
        <a:defRPr sz="2400" b="0" i="0" u="none" kern="1200" baseline="0">
          <a:solidFill>
            <a:srgbClr val="000000"/>
          </a:solidFill>
          <a:latin typeface="Times New Roman" pitchFamily="16" charset="0"/>
          <a:ea typeface="DejaVu Sans" panose="020B0603030804020204" charset="0"/>
          <a:cs typeface="+mn-cs"/>
        </a:defRPr>
      </a:lvl3pPr>
      <a:lvl4pPr marL="1600200" lvl="3" indent="-228600" algn="l" defTabSz="4572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None/>
        <a:defRPr sz="2000" b="0" i="0" u="none" kern="1200" baseline="0">
          <a:solidFill>
            <a:srgbClr val="000000"/>
          </a:solidFill>
          <a:latin typeface="Times New Roman" pitchFamily="16" charset="0"/>
          <a:ea typeface="DejaVu Sans" panose="020B0603030804020204" charset="0"/>
          <a:cs typeface="+mn-cs"/>
        </a:defRPr>
      </a:lvl4pPr>
      <a:lvl5pPr marL="2057400" lvl="4" indent="-228600" algn="l" defTabSz="4572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None/>
        <a:defRPr sz="2000" b="0" i="0" u="none" kern="1200" baseline="0">
          <a:solidFill>
            <a:srgbClr val="000000"/>
          </a:solidFill>
          <a:latin typeface="Times New Roman" pitchFamily="16" charset="0"/>
          <a:ea typeface="DejaVu Sans" panose="020B0603030804020204" charset="0"/>
          <a:cs typeface="+mn-cs"/>
        </a:defRPr>
      </a:lvl5pPr>
      <a:lvl6pPr marL="2514600" lvl="5" indent="-228600" algn="l" defTabSz="4572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None/>
        <a:defRPr sz="2000" b="0" i="0" u="none" kern="1200" baseline="0">
          <a:solidFill>
            <a:srgbClr val="000000"/>
          </a:solidFill>
          <a:latin typeface="Times New Roman" pitchFamily="16" charset="0"/>
          <a:ea typeface="DejaVu Sans" panose="020B0603030804020204" charset="0"/>
          <a:cs typeface="+mn-cs"/>
        </a:defRPr>
      </a:lvl6pPr>
      <a:lvl7pPr marL="2971800" lvl="6" indent="-228600" algn="l" defTabSz="4572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None/>
        <a:defRPr sz="2000" b="0" i="0" u="none" kern="1200" baseline="0">
          <a:solidFill>
            <a:srgbClr val="000000"/>
          </a:solidFill>
          <a:latin typeface="Times New Roman" pitchFamily="16" charset="0"/>
          <a:ea typeface="DejaVu Sans" panose="020B0603030804020204" charset="0"/>
          <a:cs typeface="+mn-cs"/>
        </a:defRPr>
      </a:lvl7pPr>
      <a:lvl8pPr marL="3429000" lvl="7" indent="-228600" algn="l" defTabSz="4572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None/>
        <a:defRPr sz="2000" b="0" i="0" u="none" kern="1200" baseline="0">
          <a:solidFill>
            <a:srgbClr val="000000"/>
          </a:solidFill>
          <a:latin typeface="Times New Roman" pitchFamily="16" charset="0"/>
          <a:ea typeface="DejaVu Sans" panose="020B0603030804020204" charset="0"/>
          <a:cs typeface="+mn-cs"/>
        </a:defRPr>
      </a:lvl8pPr>
      <a:lvl9pPr marL="3886200" lvl="8" indent="-228600" algn="l" defTabSz="4572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None/>
        <a:defRPr sz="2000" b="0" i="0" u="none" kern="1200" baseline="0">
          <a:solidFill>
            <a:srgbClr val="000000"/>
          </a:solidFill>
          <a:latin typeface="Times New Roman" pitchFamily="16" charset="0"/>
          <a:ea typeface="DejaVu Sans" panose="020B0603030804020204" charset="0"/>
          <a:cs typeface="+mn-cs"/>
        </a:defRPr>
      </a:lvl9pPr>
    </p:bodyStyle>
    <p:otherStyle>
      <a:lvl1pPr marL="0" lvl="0" indent="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None/>
        <a:defRPr sz="2400" b="0" i="0" u="none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None/>
        <a:defRPr sz="2400" b="0" i="0" u="none" kern="1200" baseline="0">
          <a:solidFill>
            <a:srgbClr val="000000"/>
          </a:solidFill>
          <a:latin typeface="Times New Roman" pitchFamily="16" charset="0"/>
          <a:ea typeface="DejaVu Sans" panose="020B0603030804020204" charset="0"/>
          <a:cs typeface="+mn-cs"/>
        </a:defRPr>
      </a:lvl2pPr>
      <a:lvl3pPr marL="1143000" lvl="2" indent="-22860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None/>
        <a:defRPr sz="2400" b="0" i="0" u="none" kern="1200" baseline="0">
          <a:solidFill>
            <a:srgbClr val="000000"/>
          </a:solidFill>
          <a:latin typeface="Times New Roman" pitchFamily="16" charset="0"/>
          <a:ea typeface="DejaVu Sans" panose="020B0603030804020204" charset="0"/>
          <a:cs typeface="+mn-cs"/>
        </a:defRPr>
      </a:lvl3pPr>
      <a:lvl4pPr marL="1600200" lvl="3" indent="-22860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None/>
        <a:defRPr sz="2400" b="0" i="0" u="none" kern="1200" baseline="0">
          <a:solidFill>
            <a:srgbClr val="000000"/>
          </a:solidFill>
          <a:latin typeface="Times New Roman" pitchFamily="16" charset="0"/>
          <a:ea typeface="DejaVu Sans" panose="020B0603030804020204" charset="0"/>
          <a:cs typeface="+mn-cs"/>
        </a:defRPr>
      </a:lvl4pPr>
      <a:lvl5pPr marL="2057400" lvl="4" indent="-22860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None/>
        <a:defRPr sz="2400" b="0" i="0" u="none" kern="1200" baseline="0">
          <a:solidFill>
            <a:srgbClr val="000000"/>
          </a:solidFill>
          <a:latin typeface="Times New Roman" pitchFamily="16" charset="0"/>
          <a:ea typeface="DejaVu Sans" panose="020B0603030804020204" charset="0"/>
          <a:cs typeface="+mn-cs"/>
        </a:defRPr>
      </a:lvl5pPr>
      <a:lvl6pPr marL="2286000" lvl="5" indent="-22860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None/>
        <a:defRPr sz="2400" b="0" i="0" u="none" kern="1200" baseline="0">
          <a:solidFill>
            <a:srgbClr val="000000"/>
          </a:solidFill>
          <a:latin typeface="Times New Roman" pitchFamily="16" charset="0"/>
          <a:ea typeface="DejaVu Sans" panose="020B0603030804020204" charset="0"/>
          <a:cs typeface="+mn-cs"/>
        </a:defRPr>
      </a:lvl6pPr>
      <a:lvl7pPr marL="2743200" lvl="6" indent="-22860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None/>
        <a:defRPr sz="2400" b="0" i="0" u="none" kern="1200" baseline="0">
          <a:solidFill>
            <a:srgbClr val="000000"/>
          </a:solidFill>
          <a:latin typeface="Times New Roman" pitchFamily="16" charset="0"/>
          <a:ea typeface="DejaVu Sans" panose="020B0603030804020204" charset="0"/>
          <a:cs typeface="+mn-cs"/>
        </a:defRPr>
      </a:lvl7pPr>
      <a:lvl8pPr marL="3200400" lvl="7" indent="-22860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None/>
        <a:defRPr sz="2400" b="0" i="0" u="none" kern="1200" baseline="0">
          <a:solidFill>
            <a:srgbClr val="000000"/>
          </a:solidFill>
          <a:latin typeface="Times New Roman" pitchFamily="16" charset="0"/>
          <a:ea typeface="DejaVu Sans" panose="020B0603030804020204" charset="0"/>
          <a:cs typeface="+mn-cs"/>
        </a:defRPr>
      </a:lvl8pPr>
      <a:lvl9pPr marL="3657600" lvl="8" indent="-22860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None/>
        <a:defRPr sz="2400" b="0" i="0" u="none" kern="1200" baseline="0">
          <a:solidFill>
            <a:srgbClr val="000000"/>
          </a:solidFill>
          <a:latin typeface="Times New Roman" pitchFamily="16" charset="0"/>
          <a:ea typeface="DejaVu Sans" panose="020B0603030804020204" charset="0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://www.cl.cam.ac.uk/users/sjm217/papers/oakland05torta.pdf" TargetMode="External"/><Relationship Id="rId1" Type="http://schemas.openxmlformats.org/officeDocument/2006/relationships/hyperlink" Target="http://www.wired.com/politics/security/news/2007/09/embassy_hacks?currentPage=1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3" name="Title 3072"/>
          <p:cNvSpPr>
            <a:spLocks noGrp="1"/>
          </p:cNvSpPr>
          <p:nvPr>
            <p:ph type="title"/>
          </p:nvPr>
        </p:nvSpPr>
        <p:spPr>
          <a:xfrm>
            <a:off x="-419100" y="101600"/>
            <a:ext cx="11360150" cy="2508250"/>
          </a:xfrm>
          <a:ln/>
        </p:spPr>
        <p:txBody>
          <a:bodyPr wrap="square" lIns="0" tIns="0" rIns="0" bIns="0" anchor="ctr" anchorCtr="0"/>
          <a:p>
            <a:pPr defTabSz="457200">
              <a:lnSpc>
                <a:spcPct val="95000"/>
              </a:lnSpc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  <a:tab pos="10134600" algn="l"/>
                <a:tab pos="10858500" algn="l"/>
              </a:tabLst>
            </a:pPr>
            <a:r>
              <a:rPr lang="en-US" altLang="x-none" sz="4900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A Usability Evaluation of the </a:t>
            </a:r>
            <a:br>
              <a:rPr lang="en-US" altLang="x-none" sz="4900" kern="1200" baseline="0" dirty="0" err="1">
                <a:latin typeface="Arial" panose="02080604020202020204" pitchFamily="34" charset="0"/>
                <a:ea typeface="DejaVu Sans" panose="020B0603030804020204" charset="0"/>
              </a:rPr>
            </a:br>
            <a:r>
              <a:rPr lang="en-US" altLang="x-none" sz="4900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Tor Anonymity Network</a:t>
            </a:r>
            <a:endParaRPr lang="en-US" altLang="x-none" sz="49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</p:txBody>
      </p:sp>
      <p:sp>
        <p:nvSpPr>
          <p:cNvPr id="3074" name="Subtitle 3073"/>
          <p:cNvSpPr>
            <a:spLocks noGrp="1"/>
          </p:cNvSpPr>
          <p:nvPr>
            <p:ph type="subTitle" idx="1"/>
          </p:nvPr>
        </p:nvSpPr>
        <p:spPr>
          <a:xfrm>
            <a:off x="1460500" y="6477000"/>
            <a:ext cx="7251700" cy="1846263"/>
          </a:xfrm>
          <a:ln/>
        </p:spPr>
        <p:txBody>
          <a:bodyPr wrap="square" lIns="0" tIns="0" rIns="0" bIns="0" anchor="t" anchorCtr="0"/>
          <a:p>
            <a:pPr marL="342900" indent="-342900" defTabSz="457200">
              <a:lnSpc>
                <a:spcPct val="95000"/>
              </a:lnSpc>
              <a:spcBef>
                <a:spcPct val="0"/>
              </a:spcBef>
              <a:buSzPct val="100000"/>
              <a:buFont typeface="Times New Roman" pitchFamily="16" charset="0"/>
              <a:buNone/>
              <a:tabLst>
                <a:tab pos="342900" algn="l"/>
                <a:tab pos="455930" algn="l"/>
                <a:tab pos="913130" algn="l"/>
                <a:tab pos="1370330" algn="l"/>
                <a:tab pos="1827530" algn="l"/>
                <a:tab pos="2284730" algn="l"/>
                <a:tab pos="2741930" algn="l"/>
                <a:tab pos="3199130" algn="l"/>
                <a:tab pos="3656330" algn="l"/>
                <a:tab pos="4113530" algn="l"/>
                <a:tab pos="4570730" algn="l"/>
                <a:tab pos="5027930" algn="l"/>
                <a:tab pos="5485130" algn="l"/>
                <a:tab pos="5942330" algn="l"/>
                <a:tab pos="6399530" algn="l"/>
                <a:tab pos="6856730" algn="l"/>
                <a:tab pos="7313930" algn="l"/>
                <a:tab pos="7771130" algn="l"/>
                <a:tab pos="8228330" algn="l"/>
                <a:tab pos="8685530" algn="l"/>
                <a:tab pos="9142730" algn="l"/>
              </a:tabLst>
            </a:pPr>
            <a:r>
              <a:rPr lang="en-US" altLang="x-none" sz="3600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By Gregory Norcie</a:t>
            </a:r>
            <a:endParaRPr lang="en-US" altLang="x-none" sz="36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</p:txBody>
      </p:sp>
      <p:pic>
        <p:nvPicPr>
          <p:cNvPr id="3075" name="Picture 30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4438" y="2943225"/>
            <a:ext cx="2613025" cy="3305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Title 12288"/>
          <p:cNvSpPr>
            <a:spLocks noGrp="1"/>
          </p:cNvSpPr>
          <p:nvPr>
            <p:ph type="title"/>
          </p:nvPr>
        </p:nvSpPr>
        <p:spPr>
          <a:xfrm>
            <a:off x="438150" y="303213"/>
            <a:ext cx="9283700" cy="1273175"/>
          </a:xfrm>
          <a:ln/>
        </p:spPr>
        <p:txBody>
          <a:bodyPr wrap="square" lIns="0" tIns="0" rIns="0" bIns="0" anchor="ctr" anchorCtr="0"/>
          <a:p>
            <a:pPr defTabSz="457200">
              <a:lnSpc>
                <a:spcPct val="95000"/>
              </a:lnSpc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x-none" sz="4400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Real Life Example: 2009 Iranian Presidential Election</a:t>
            </a:r>
            <a:endParaRPr lang="en-US" altLang="x-none" sz="44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</p:txBody>
      </p:sp>
      <p:sp>
        <p:nvSpPr>
          <p:cNvPr id="12290" name="Text Box 12289"/>
          <p:cNvSpPr txBox="1"/>
          <p:nvPr/>
        </p:nvSpPr>
        <p:spPr>
          <a:xfrm>
            <a:off x="438150" y="1828800"/>
            <a:ext cx="9283700" cy="521017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marL="447675" lvl="1" indent="-334645" defTabSz="457200" rtl="0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80604020202020204" pitchFamily="34" charset="0"/>
              <a:buChar char="•"/>
              <a:tabLst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  <a:tab pos="9591675" algn="l"/>
              </a:tabLst>
            </a:pPr>
            <a:r>
              <a:rPr lang="en-US" altLang="x-none" sz="3600" baseline="0" dirty="0" err="1">
                <a:solidFill>
                  <a:srgbClr val="000000"/>
                </a:solidFill>
                <a:latin typeface="Arial" panose="02080604020202020204" pitchFamily="34" charset="0"/>
                <a:cs typeface="DejaVu Sans" panose="020B0603030804020204" charset="0"/>
              </a:rPr>
              <a:t>All Western Media deported or sequestered in hotels</a:t>
            </a:r>
            <a:endParaRPr lang="en-US" altLang="x-none" sz="3600" baseline="0" dirty="0" err="1">
              <a:solidFill>
                <a:srgbClr val="000000"/>
              </a:solidFill>
              <a:latin typeface="Arial" panose="02080604020202020204" pitchFamily="34" charset="0"/>
              <a:cs typeface="DejaVu Sans" panose="020B0603030804020204" charset="0"/>
            </a:endParaRPr>
          </a:p>
          <a:p>
            <a:pPr marL="447675" lvl="1" indent="-334645" defTabSz="457200" rtl="0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80604020202020204" pitchFamily="34" charset="0"/>
              <a:buChar char="•"/>
              <a:tabLst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  <a:tab pos="9591675" algn="l"/>
              </a:tabLst>
            </a:pPr>
            <a:r>
              <a:rPr lang="en-US" altLang="x-none" sz="3600" baseline="0" dirty="0" err="1">
                <a:solidFill>
                  <a:srgbClr val="000000"/>
                </a:solidFill>
                <a:latin typeface="Arial" panose="02080604020202020204" pitchFamily="34" charset="0"/>
                <a:cs typeface="DejaVu Sans" panose="020B0603030804020204" charset="0"/>
              </a:rPr>
              <a:t>Internet Filtering of popular social networking sites (twitter, facebook, youtube, etc)</a:t>
            </a:r>
            <a:endParaRPr lang="en-US" altLang="x-none" sz="3600" baseline="0" dirty="0" err="1">
              <a:solidFill>
                <a:srgbClr val="000000"/>
              </a:solidFill>
              <a:latin typeface="Arial" panose="02080604020202020204" pitchFamily="34" charset="0"/>
              <a:cs typeface="DejaVu Sans" panose="020B0603030804020204" charset="0"/>
            </a:endParaRPr>
          </a:p>
          <a:p>
            <a:pPr marL="447675" lvl="1" indent="-334645" defTabSz="457200" rtl="0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80604020202020204" pitchFamily="34" charset="0"/>
              <a:buChar char="•"/>
              <a:tabLst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  <a:tab pos="9591675" algn="l"/>
              </a:tabLst>
            </a:pPr>
            <a:r>
              <a:rPr lang="en-US" altLang="x-none" sz="3600" baseline="0" dirty="0" err="1">
                <a:solidFill>
                  <a:srgbClr val="000000"/>
                </a:solidFill>
                <a:latin typeface="Arial" panose="02080604020202020204" pitchFamily="34" charset="0"/>
                <a:cs typeface="DejaVu Sans" panose="020B0603030804020204" charset="0"/>
              </a:rPr>
              <a:t>US State Dept asks twitter to delay maintenance </a:t>
            </a:r>
            <a:endParaRPr lang="en-US" altLang="x-none" sz="3600" baseline="0" dirty="0" err="1">
              <a:solidFill>
                <a:srgbClr val="000000"/>
              </a:solidFill>
              <a:latin typeface="Arial" panose="02080604020202020204" pitchFamily="34" charset="0"/>
              <a:cs typeface="DejaVu Sans" panose="020B0603030804020204" charset="0"/>
            </a:endParaRPr>
          </a:p>
          <a:p>
            <a:pPr defTabSz="457200" rtl="0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  <a:tab pos="9591675" algn="l"/>
              </a:tabLst>
            </a:pPr>
            <a:r>
              <a:rPr lang="en-US" altLang="x-none" sz="3600" u="sng" dirty="0" err="1">
                <a:solidFill>
                  <a:srgbClr val="CCCCFF"/>
                </a:solidFill>
                <a:latin typeface="Arial" panose="02080604020202020204" pitchFamily="34" charset="0"/>
              </a:rPr>
              <a:t>(</a:t>
            </a:r>
            <a:r>
              <a:rPr lang="en-US" altLang="x-none" sz="3600" u="sng" dirty="0" err="1">
                <a:solidFill>
                  <a:srgbClr val="000000"/>
                </a:solidFill>
                <a:latin typeface="Arial" panose="02080604020202020204" pitchFamily="34" charset="0"/>
              </a:rPr>
              <a:t>(http://www.nytimes.com/2009/06/17/world/middleeast/17media.html?_r=1</a:t>
            </a:r>
            <a:r>
              <a:rPr lang="en-US" altLang="x-none" sz="3600" dirty="0" err="1">
                <a:solidFill>
                  <a:srgbClr val="000000"/>
                </a:solidFill>
                <a:latin typeface="Arial" panose="02080604020202020204" pitchFamily="34" charset="0"/>
              </a:rPr>
              <a:t>)</a:t>
            </a:r>
            <a:endParaRPr lang="en-US" altLang="x-none" sz="3600" dirty="0" err="1">
              <a:solidFill>
                <a:srgbClr val="000000"/>
              </a:solidFill>
              <a:latin typeface="Arial" panose="02080604020202020204" pitchFamily="34" charset="0"/>
            </a:endParaRPr>
          </a:p>
          <a:p>
            <a:pPr defTabSz="457200" rtl="0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  <a:tab pos="9591675" algn="l"/>
              </a:tabLst>
            </a:pPr>
            <a:endParaRPr lang="en-US" altLang="x-none" sz="3600" dirty="0" err="1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Title 13312"/>
          <p:cNvSpPr>
            <a:spLocks noGrp="1"/>
          </p:cNvSpPr>
          <p:nvPr>
            <p:ph type="title"/>
          </p:nvPr>
        </p:nvSpPr>
        <p:spPr>
          <a:xfrm>
            <a:off x="438150" y="303213"/>
            <a:ext cx="9283700" cy="1273175"/>
          </a:xfrm>
          <a:ln/>
        </p:spPr>
        <p:txBody>
          <a:bodyPr wrap="square" lIns="0" tIns="0" rIns="0" bIns="0" anchor="ctr" anchorCtr="0"/>
          <a:p>
            <a:pPr defTabSz="457200">
              <a:lnSpc>
                <a:spcPct val="95000"/>
              </a:lnSpc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x-none" sz="4400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Case in point: </a:t>
            </a:r>
            <a:br>
              <a:rPr lang="en-US" altLang="x-none" sz="4400" kern="1200" baseline="0" dirty="0" err="1">
                <a:latin typeface="Arial" panose="02080604020202020204" pitchFamily="34" charset="0"/>
                <a:ea typeface="DejaVu Sans" panose="020B0603030804020204" charset="0"/>
              </a:rPr>
            </a:br>
            <a:r>
              <a:rPr lang="en-US" altLang="x-none" sz="4400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The Death of Neda Agha-Soltan</a:t>
            </a:r>
            <a:endParaRPr lang="en-US" altLang="x-none" sz="44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</p:txBody>
      </p:sp>
      <p:sp>
        <p:nvSpPr>
          <p:cNvPr id="13314" name="Text Box 13313"/>
          <p:cNvSpPr txBox="1"/>
          <p:nvPr/>
        </p:nvSpPr>
        <p:spPr>
          <a:xfrm>
            <a:off x="438150" y="1828800"/>
            <a:ext cx="4627563" cy="468788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marL="447675" lvl="1" indent="-334645" defTabSz="457200" rtl="0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80604020202020204" pitchFamily="34" charset="0"/>
              <a:buChar char="•"/>
              <a:tabLst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  <a:tab pos="9591675" algn="l"/>
              </a:tabLst>
            </a:pPr>
            <a:r>
              <a:rPr lang="en-US" altLang="x-none" sz="3600" baseline="0" dirty="0" err="1">
                <a:solidFill>
                  <a:srgbClr val="000000"/>
                </a:solidFill>
                <a:latin typeface="Arial" panose="02080604020202020204" pitchFamily="34" charset="0"/>
                <a:cs typeface="DejaVu Sans" panose="020B0603030804020204" charset="0"/>
              </a:rPr>
              <a:t>Video of unarmed protester fatally shot by Basij militia</a:t>
            </a:r>
            <a:endParaRPr lang="en-US" altLang="x-none" sz="3600" baseline="0" dirty="0" err="1">
              <a:solidFill>
                <a:srgbClr val="000000"/>
              </a:solidFill>
              <a:latin typeface="Arial" panose="02080604020202020204" pitchFamily="34" charset="0"/>
              <a:cs typeface="DejaVu Sans" panose="020B0603030804020204" charset="0"/>
            </a:endParaRPr>
          </a:p>
          <a:p>
            <a:pPr marL="447675" lvl="1" indent="-334645" defTabSz="457200" rtl="0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80604020202020204" pitchFamily="34" charset="0"/>
              <a:buChar char="•"/>
              <a:tabLst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  <a:tab pos="9591675" algn="l"/>
              </a:tabLst>
            </a:pPr>
            <a:r>
              <a:rPr lang="en-US" altLang="x-none" sz="3600" baseline="0" dirty="0" err="1">
                <a:solidFill>
                  <a:srgbClr val="000000"/>
                </a:solidFill>
                <a:latin typeface="Arial" panose="02080604020202020204" pitchFamily="34" charset="0"/>
                <a:cs typeface="DejaVu Sans" panose="020B0603030804020204" charset="0"/>
              </a:rPr>
              <a:t>Video uploaded to youtube, shared via twitter.</a:t>
            </a:r>
            <a:endParaRPr lang="en-US" altLang="x-none" sz="3600" baseline="0" dirty="0" err="1">
              <a:solidFill>
                <a:srgbClr val="000000"/>
              </a:solidFill>
              <a:latin typeface="Arial" panose="02080604020202020204" pitchFamily="34" charset="0"/>
              <a:cs typeface="DejaVu Sans" panose="020B0603030804020204" charset="0"/>
            </a:endParaRPr>
          </a:p>
          <a:p>
            <a:pPr marL="447675" lvl="1" indent="-334645" defTabSz="457200" rtl="0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80604020202020204" pitchFamily="34" charset="0"/>
              <a:buChar char="•"/>
              <a:tabLst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  <a:tab pos="9591675" algn="l"/>
              </a:tabLst>
            </a:pPr>
            <a:r>
              <a:rPr lang="en-US" altLang="x-none" sz="3600" baseline="0" dirty="0" err="1">
                <a:solidFill>
                  <a:srgbClr val="000000"/>
                </a:solidFill>
                <a:latin typeface="Arial" panose="02080604020202020204" pitchFamily="34" charset="0"/>
                <a:cs typeface="DejaVu Sans" panose="020B0603030804020204" charset="0"/>
              </a:rPr>
              <a:t>#neda becomes trending topic on twitter</a:t>
            </a:r>
            <a:endParaRPr lang="en-US" altLang="x-none" sz="3600" baseline="0" dirty="0" err="1">
              <a:solidFill>
                <a:srgbClr val="000000"/>
              </a:solidFill>
              <a:latin typeface="Arial" panose="02080604020202020204" pitchFamily="34" charset="0"/>
              <a:ea typeface="DejaVu Sans" panose="020B0603030804020204" charset="0"/>
            </a:endParaRPr>
          </a:p>
        </p:txBody>
      </p:sp>
      <p:pic>
        <p:nvPicPr>
          <p:cNvPr id="13315" name="Picture 133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6675" y="1905000"/>
            <a:ext cx="4518025" cy="4791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6" name="Text Box 13315"/>
          <p:cNvSpPr txBox="1"/>
          <p:nvPr/>
        </p:nvSpPr>
        <p:spPr>
          <a:xfrm>
            <a:off x="5634038" y="6904038"/>
            <a:ext cx="4921250" cy="2603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defTabSz="457200" eaLnBrk="1" hangingPunct="1">
              <a:lnSpc>
                <a:spcPct val="95000"/>
              </a:lnSpc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x-none" sz="1800" dirty="0" err="1">
                <a:solidFill>
                  <a:srgbClr val="000000"/>
                </a:solidFill>
              </a:rPr>
              <a:t>Photo Courtesy Wikimedia Commons</a:t>
            </a:r>
            <a:endParaRPr lang="en-US" altLang="x-none" sz="1800" dirty="0" err="1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Title 14336"/>
          <p:cNvSpPr>
            <a:spLocks noGrp="1"/>
          </p:cNvSpPr>
          <p:nvPr>
            <p:ph type="title"/>
          </p:nvPr>
        </p:nvSpPr>
        <p:spPr>
          <a:xfrm>
            <a:off x="133350" y="304800"/>
            <a:ext cx="9894888" cy="914400"/>
          </a:xfrm>
          <a:ln/>
        </p:spPr>
        <p:txBody>
          <a:bodyPr wrap="square" lIns="0" tIns="0" rIns="0" bIns="0" anchor="t" anchorCtr="0"/>
          <a:p>
            <a:pPr algn="l" defTabSz="457200">
              <a:lnSpc>
                <a:spcPct val="95000"/>
              </a:lnSpc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altLang="x-none" sz="4300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So How Do I Use Tor?</a:t>
            </a:r>
            <a:endParaRPr lang="en-US" altLang="x-none" sz="43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</p:txBody>
      </p:sp>
      <p:sp>
        <p:nvSpPr>
          <p:cNvPr id="14338" name="Subtitle 14337"/>
          <p:cNvSpPr>
            <a:spLocks noGrp="1"/>
          </p:cNvSpPr>
          <p:nvPr>
            <p:ph type="subTitle" idx="1"/>
          </p:nvPr>
        </p:nvSpPr>
        <p:spPr>
          <a:xfrm>
            <a:off x="161925" y="1446213"/>
            <a:ext cx="3919538" cy="5387975"/>
          </a:xfrm>
          <a:ln/>
        </p:spPr>
        <p:txBody>
          <a:bodyPr wrap="square" lIns="0" tIns="0" rIns="0" bIns="0" anchor="t" anchorCtr="0"/>
          <a:p>
            <a:pPr marL="338455" indent="-338455" algn="l" defTabSz="457200">
              <a:lnSpc>
                <a:spcPct val="95000"/>
              </a:lnSpc>
              <a:spcBef>
                <a:spcPct val="0"/>
              </a:spcBef>
              <a:buSzPct val="100000"/>
              <a:buFont typeface="Times New Roman" pitchFamily="16" charset="0"/>
              <a:buChar char="•"/>
              <a:tabLst>
                <a:tab pos="338455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x-none" sz="2700" kern="1200" baseline="0" dirty="0" err="1">
                <a:latin typeface="Arial" panose="02080604020202020204" pitchFamily="34" charset="0"/>
                <a:ea typeface="DejaVu Sans" panose="020B0603030804020204" charset="0"/>
                <a:cs typeface="DejaVu Sans" panose="020B0603030804020204" charset="0"/>
              </a:rPr>
              <a:t>Option 1: </a:t>
            </a:r>
            <a:endParaRPr lang="en-US" altLang="x-none" sz="2700" kern="1200" baseline="0" dirty="0" err="1">
              <a:latin typeface="Arial" panose="02080604020202020204" pitchFamily="34" charset="0"/>
              <a:ea typeface="DejaVu Sans" panose="020B0603030804020204" charset="0"/>
              <a:cs typeface="DejaVu Sans" panose="020B0603030804020204" charset="0"/>
            </a:endParaRPr>
          </a:p>
          <a:p>
            <a:pPr marL="338455" indent="-338455" algn="l" defTabSz="457200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tabLst>
                <a:tab pos="338455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x-none" sz="2700" kern="1200" baseline="0" dirty="0" err="1">
                <a:latin typeface="Arial" panose="02080604020202020204" pitchFamily="34" charset="0"/>
                <a:ea typeface="DejaVu Sans" panose="020B0603030804020204" charset="0"/>
                <a:cs typeface="DejaVu Sans" panose="020B0603030804020204" charset="0"/>
              </a:rPr>
              <a:t>Command line</a:t>
            </a:r>
            <a:endParaRPr lang="en-US" altLang="x-none" sz="2700" kern="1200" baseline="0" dirty="0" err="1">
              <a:latin typeface="Arial" panose="02080604020202020204" pitchFamily="34" charset="0"/>
              <a:ea typeface="DejaVu Sans" panose="020B0603030804020204" charset="0"/>
              <a:cs typeface="DejaVu Sans" panose="020B0603030804020204" charset="0"/>
            </a:endParaRPr>
          </a:p>
          <a:p>
            <a:pPr marL="338455" indent="-338455" algn="l" defTabSz="457200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tabLst>
                <a:tab pos="338455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endParaRPr lang="en-US" altLang="x-none" sz="27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  <a:p>
            <a:pPr marL="338455" indent="-338455" algn="l" defTabSz="457200">
              <a:lnSpc>
                <a:spcPct val="95000"/>
              </a:lnSpc>
              <a:spcBef>
                <a:spcPct val="0"/>
              </a:spcBef>
              <a:buSzPct val="100000"/>
              <a:buFont typeface="Times New Roman" pitchFamily="16" charset="0"/>
              <a:buChar char="•"/>
              <a:tabLst>
                <a:tab pos="338455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x-none" sz="2700" kern="1200" baseline="0" dirty="0" err="1">
                <a:latin typeface="Arial" panose="02080604020202020204" pitchFamily="34" charset="0"/>
                <a:ea typeface="DejaVu Sans" panose="020B0603030804020204" charset="0"/>
                <a:cs typeface="DejaVu Sans" panose="020B0603030804020204" charset="0"/>
              </a:rPr>
              <a:t>Option 2: GUI</a:t>
            </a:r>
            <a:br>
              <a:rPr lang="en-US" altLang="x-none" sz="2700" kern="1200" baseline="0" dirty="0" err="1">
                <a:latin typeface="Arial" panose="02080604020202020204" pitchFamily="34" charset="0"/>
                <a:ea typeface="DejaVu Sans" panose="020B0603030804020204" charset="0"/>
                <a:cs typeface="DejaVu Sans" panose="020B0603030804020204" charset="0"/>
              </a:rPr>
            </a:br>
            <a:endParaRPr lang="en-US" altLang="x-none" sz="27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  <a:p>
            <a:pPr marL="338455" indent="-338455" algn="l" defTabSz="457200">
              <a:lnSpc>
                <a:spcPct val="95000"/>
              </a:lnSpc>
              <a:spcBef>
                <a:spcPct val="0"/>
              </a:spcBef>
              <a:buSzPct val="100000"/>
              <a:buFont typeface="Times New Roman" pitchFamily="16" charset="0"/>
              <a:buChar char="•"/>
              <a:tabLst>
                <a:tab pos="338455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x-none" sz="2700" kern="1200" baseline="0" dirty="0" err="1">
                <a:latin typeface="Arial" panose="02080604020202020204" pitchFamily="34" charset="0"/>
                <a:ea typeface="DejaVu Sans" panose="020B0603030804020204" charset="0"/>
                <a:cs typeface="DejaVu Sans" panose="020B0603030804020204" charset="0"/>
              </a:rPr>
              <a:t>We of course, want to use option 2.</a:t>
            </a:r>
            <a:endParaRPr lang="en-US" altLang="x-none" sz="2700" kern="1200" baseline="0" dirty="0" err="1">
              <a:latin typeface="Arial" panose="02080604020202020204" pitchFamily="34" charset="0"/>
              <a:ea typeface="DejaVu Sans" panose="020B0603030804020204" charset="0"/>
              <a:cs typeface="DejaVu Sans" panose="020B0603030804020204" charset="0"/>
            </a:endParaRPr>
          </a:p>
          <a:p>
            <a:pPr marL="338455" indent="-338455" algn="l" defTabSz="457200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tabLst>
                <a:tab pos="338455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endParaRPr lang="en-US" altLang="x-none" sz="27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  <a:p>
            <a:pPr marL="338455" indent="-338455" algn="l" defTabSz="457200">
              <a:lnSpc>
                <a:spcPct val="95000"/>
              </a:lnSpc>
              <a:spcBef>
                <a:spcPct val="0"/>
              </a:spcBef>
              <a:buSzPct val="100000"/>
              <a:buFont typeface="Times New Roman" pitchFamily="16" charset="0"/>
              <a:buChar char="•"/>
              <a:tabLst>
                <a:tab pos="338455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x-none" sz="2700" kern="1200" baseline="0" dirty="0" err="1">
                <a:latin typeface="Arial" panose="02080604020202020204" pitchFamily="34" charset="0"/>
                <a:ea typeface="DejaVu Sans" panose="020B0603030804020204" charset="0"/>
                <a:cs typeface="DejaVu Sans" panose="020B0603030804020204" charset="0"/>
              </a:rPr>
              <a:t>Example of Tor controlled via GUI: Torbutton</a:t>
            </a:r>
            <a:endParaRPr lang="en-US" altLang="x-none" sz="2700" kern="1200" baseline="0" dirty="0" err="1">
              <a:latin typeface="Arial" panose="02080604020202020204" pitchFamily="34" charset="0"/>
              <a:ea typeface="DejaVu Sans" panose="020B0603030804020204" charset="0"/>
              <a:cs typeface="DejaVu Sans" panose="020B0603030804020204" charset="0"/>
            </a:endParaRPr>
          </a:p>
          <a:p>
            <a:pPr marL="338455" indent="-338455" algn="l" defTabSz="457200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tabLst>
                <a:tab pos="338455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x-none" sz="2700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 </a:t>
            </a:r>
            <a:endParaRPr lang="en-US" altLang="x-none" sz="27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</p:txBody>
      </p:sp>
      <p:pic>
        <p:nvPicPr>
          <p:cNvPr id="14339" name="Picture 143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9263" y="1314450"/>
            <a:ext cx="5729287" cy="5829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1" name="Picture 153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9325" y="895350"/>
            <a:ext cx="5721350" cy="5829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Title 16384"/>
          <p:cNvSpPr>
            <a:spLocks noGrp="1"/>
          </p:cNvSpPr>
          <p:nvPr>
            <p:ph type="title"/>
          </p:nvPr>
        </p:nvSpPr>
        <p:spPr>
          <a:xfrm>
            <a:off x="762000" y="625475"/>
            <a:ext cx="8631238" cy="1547813"/>
          </a:xfrm>
          <a:ln/>
        </p:spPr>
        <p:txBody>
          <a:bodyPr wrap="square" lIns="90000" tIns="46800" rIns="90000" bIns="46800" anchor="ctr" anchorCtr="0"/>
          <a:p/>
        </p:txBody>
      </p:sp>
      <p:sp>
        <p:nvSpPr>
          <p:cNvPr id="16386" name="Content Placeholder 16385"/>
          <p:cNvSpPr>
            <a:spLocks noGrp="1"/>
          </p:cNvSpPr>
          <p:nvPr>
            <p:ph idx="1"/>
          </p:nvPr>
        </p:nvSpPr>
        <p:spPr>
          <a:xfrm>
            <a:off x="762000" y="2200275"/>
            <a:ext cx="8631238" cy="4568825"/>
          </a:xfrm>
          <a:ln/>
        </p:spPr>
        <p:txBody>
          <a:bodyPr wrap="square" lIns="90000" tIns="46800" rIns="90000" bIns="46800" anchor="t" anchorCtr="0"/>
          <a:p>
            <a:pPr>
              <a:spcBef>
                <a:spcPct val="20000"/>
              </a:spcBef>
              <a:buClr>
                <a:srgbClr val="000000"/>
              </a:buClr>
              <a:buSzPct val="100000"/>
              <a:buFont typeface="Times New Roman" pitchFamily="16" charset="0"/>
            </a:pPr>
            <a:endParaRPr>
              <a:latin typeface="Times New Roman" pitchFamily="16" charset="0"/>
            </a:endParaRPr>
          </a:p>
        </p:txBody>
      </p:sp>
      <p:pic>
        <p:nvPicPr>
          <p:cNvPr id="16387" name="Picture 163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28600"/>
            <a:ext cx="8458200" cy="68913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Title 17408"/>
          <p:cNvSpPr>
            <a:spLocks noGrp="1"/>
          </p:cNvSpPr>
          <p:nvPr>
            <p:ph type="title"/>
          </p:nvPr>
        </p:nvSpPr>
        <p:spPr>
          <a:xfrm>
            <a:off x="133350" y="304800"/>
            <a:ext cx="9894888" cy="914400"/>
          </a:xfrm>
          <a:ln/>
        </p:spPr>
        <p:txBody>
          <a:bodyPr wrap="square" lIns="0" tIns="0" rIns="0" bIns="0" anchor="t" anchorCtr="0"/>
          <a:p>
            <a:pPr algn="l" defTabSz="457200">
              <a:lnSpc>
                <a:spcPct val="95000"/>
              </a:lnSpc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altLang="x-none" sz="4300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Torbutton: Designed for Usability</a:t>
            </a:r>
            <a:endParaRPr lang="en-US" altLang="x-none" sz="43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</p:txBody>
      </p:sp>
      <p:pic>
        <p:nvPicPr>
          <p:cNvPr id="17410" name="Picture 174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4925" y="1219200"/>
            <a:ext cx="7473950" cy="6200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3" name="Picture 184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00" y="685800"/>
            <a:ext cx="8016875" cy="6000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4" name="Text Box 18433"/>
          <p:cNvSpPr txBox="1"/>
          <p:nvPr/>
        </p:nvSpPr>
        <p:spPr>
          <a:xfrm>
            <a:off x="2390775" y="6827838"/>
            <a:ext cx="5607050" cy="2603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defTabSz="457200" eaLnBrk="1" hangingPunct="1">
              <a:lnSpc>
                <a:spcPct val="95000"/>
              </a:lnSpc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x-none" sz="1800" dirty="0" err="1">
                <a:solidFill>
                  <a:srgbClr val="000000"/>
                </a:solidFill>
              </a:rPr>
              <a:t>Photo courtesy Wikimedia Commons</a:t>
            </a:r>
            <a:endParaRPr lang="en-US" altLang="x-none" sz="1800" dirty="0" err="1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Title 19456"/>
          <p:cNvSpPr>
            <a:spLocks noGrp="1"/>
          </p:cNvSpPr>
          <p:nvPr>
            <p:ph type="title"/>
          </p:nvPr>
        </p:nvSpPr>
        <p:spPr>
          <a:xfrm>
            <a:off x="133350" y="304800"/>
            <a:ext cx="9894888" cy="914400"/>
          </a:xfrm>
          <a:ln/>
        </p:spPr>
        <p:txBody>
          <a:bodyPr wrap="square" lIns="0" tIns="0" rIns="0" bIns="0" anchor="t" anchorCtr="0"/>
          <a:p>
            <a:pPr algn="l" defTabSz="457200">
              <a:lnSpc>
                <a:spcPct val="95000"/>
              </a:lnSpc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altLang="x-none" sz="4300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Tor is Not Perfect</a:t>
            </a:r>
            <a:endParaRPr lang="en-US" altLang="x-none" sz="43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</p:txBody>
      </p:sp>
      <p:pic>
        <p:nvPicPr>
          <p:cNvPr id="19458" name="Picture 194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0" y="2333625"/>
            <a:ext cx="8121650" cy="1543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Title 20480"/>
          <p:cNvSpPr>
            <a:spLocks noGrp="1"/>
          </p:cNvSpPr>
          <p:nvPr>
            <p:ph type="title"/>
          </p:nvPr>
        </p:nvSpPr>
        <p:spPr>
          <a:xfrm>
            <a:off x="190500" y="304800"/>
            <a:ext cx="9779000" cy="914400"/>
          </a:xfrm>
          <a:ln/>
        </p:spPr>
        <p:txBody>
          <a:bodyPr wrap="square" lIns="0" tIns="0" rIns="0" bIns="0" anchor="t" anchorCtr="0"/>
          <a:p>
            <a:pPr defTabSz="457200">
              <a:lnSpc>
                <a:spcPct val="95000"/>
              </a:lnSpc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altLang="x-none" sz="3800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The 3 Traditional Threats to Tor's Security:</a:t>
            </a:r>
            <a:endParaRPr lang="en-US" altLang="x-none" sz="38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</p:txBody>
      </p:sp>
      <p:sp>
        <p:nvSpPr>
          <p:cNvPr id="20482" name="Subtitle 20481"/>
          <p:cNvSpPr>
            <a:spLocks noGrp="1"/>
          </p:cNvSpPr>
          <p:nvPr>
            <p:ph type="subTitle" idx="1"/>
          </p:nvPr>
        </p:nvSpPr>
        <p:spPr>
          <a:xfrm>
            <a:off x="88900" y="2438400"/>
            <a:ext cx="4651375" cy="5208588"/>
          </a:xfrm>
          <a:ln/>
        </p:spPr>
        <p:txBody>
          <a:bodyPr wrap="square" lIns="0" tIns="0" rIns="0" bIns="0" anchor="t" anchorCtr="0"/>
          <a:p>
            <a:pPr marL="338455" indent="-338455" algn="l" defTabSz="457200">
              <a:lnSpc>
                <a:spcPct val="95000"/>
              </a:lnSpc>
              <a:spcBef>
                <a:spcPct val="0"/>
              </a:spcBef>
              <a:buSzPct val="100000"/>
              <a:buFont typeface="Times New Roman" pitchFamily="16" charset="0"/>
              <a:buChar char="•"/>
              <a:tabLst>
                <a:tab pos="338455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x-none" sz="3700" kern="1200" baseline="0" dirty="0" err="1">
                <a:latin typeface="Arial" panose="02080604020202020204" pitchFamily="34" charset="0"/>
                <a:ea typeface="DejaVu Sans" panose="020B0603030804020204" charset="0"/>
                <a:cs typeface="DejaVu Sans" panose="020B0603030804020204" charset="0"/>
              </a:rPr>
              <a:t>DNS Leaks</a:t>
            </a:r>
            <a:endParaRPr lang="en-US" altLang="x-none" sz="3700" kern="1200" baseline="0" dirty="0" err="1">
              <a:latin typeface="Arial" panose="02080604020202020204" pitchFamily="34" charset="0"/>
              <a:ea typeface="DejaVu Sans" panose="020B0603030804020204" charset="0"/>
              <a:cs typeface="DejaVu Sans" panose="020B0603030804020204" charset="0"/>
            </a:endParaRPr>
          </a:p>
          <a:p>
            <a:pPr marL="338455" indent="-338455" algn="l" defTabSz="457200">
              <a:lnSpc>
                <a:spcPct val="95000"/>
              </a:lnSpc>
              <a:spcBef>
                <a:spcPct val="0"/>
              </a:spcBef>
              <a:buSzPct val="100000"/>
              <a:buFont typeface="Times New Roman" pitchFamily="16" charset="0"/>
              <a:buChar char="•"/>
              <a:tabLst>
                <a:tab pos="338455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x-none" sz="3700" kern="1200" baseline="0" dirty="0" err="1">
                <a:latin typeface="Arial" panose="02080604020202020204" pitchFamily="34" charset="0"/>
                <a:ea typeface="DejaVu Sans" panose="020B0603030804020204" charset="0"/>
                <a:cs typeface="DejaVu Sans" panose="020B0603030804020204" charset="0"/>
              </a:rPr>
              <a:t>Traffic Analysis</a:t>
            </a:r>
            <a:endParaRPr lang="en-US" altLang="x-none" sz="3700" kern="1200" baseline="0" dirty="0" err="1">
              <a:latin typeface="Arial" panose="02080604020202020204" pitchFamily="34" charset="0"/>
              <a:ea typeface="DejaVu Sans" panose="020B0603030804020204" charset="0"/>
              <a:cs typeface="DejaVu Sans" panose="020B0603030804020204" charset="0"/>
            </a:endParaRPr>
          </a:p>
          <a:p>
            <a:pPr marL="338455" indent="-338455" algn="l" defTabSz="457200">
              <a:lnSpc>
                <a:spcPct val="95000"/>
              </a:lnSpc>
              <a:spcBef>
                <a:spcPct val="0"/>
              </a:spcBef>
              <a:buSzPct val="100000"/>
              <a:buFont typeface="Times New Roman" pitchFamily="16" charset="0"/>
              <a:buChar char="•"/>
              <a:tabLst>
                <a:tab pos="338455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x-none" sz="3700" kern="1200" baseline="0" dirty="0" err="1">
                <a:latin typeface="Arial" panose="02080604020202020204" pitchFamily="34" charset="0"/>
                <a:ea typeface="DejaVu Sans" panose="020B0603030804020204" charset="0"/>
                <a:cs typeface="DejaVu Sans" panose="020B0603030804020204" charset="0"/>
              </a:rPr>
              <a:t>Malicious Exit Nodes</a:t>
            </a:r>
            <a:endParaRPr lang="en-US" altLang="x-none" sz="3700" kern="1200" baseline="0" dirty="0" err="1">
              <a:latin typeface="Arial" panose="02080604020202020204" pitchFamily="34" charset="0"/>
              <a:ea typeface="DejaVu Sans" panose="020B0603030804020204" charset="0"/>
              <a:cs typeface="DejaVu Sans" panose="020B0603030804020204" charset="0"/>
            </a:endParaRPr>
          </a:p>
          <a:p>
            <a:pPr marL="338455" indent="-338455" algn="l" defTabSz="457200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tabLst>
                <a:tab pos="338455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endParaRPr lang="en-US" altLang="x-none" sz="37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</p:txBody>
      </p:sp>
      <p:pic>
        <p:nvPicPr>
          <p:cNvPr id="20483" name="Picture 204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3613" y="2028825"/>
            <a:ext cx="5091112" cy="3819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Title 21504"/>
          <p:cNvSpPr>
            <a:spLocks noGrp="1"/>
          </p:cNvSpPr>
          <p:nvPr>
            <p:ph type="title"/>
          </p:nvPr>
        </p:nvSpPr>
        <p:spPr>
          <a:xfrm>
            <a:off x="133350" y="304800"/>
            <a:ext cx="9894888" cy="914400"/>
          </a:xfrm>
          <a:ln/>
        </p:spPr>
        <p:txBody>
          <a:bodyPr wrap="square" lIns="0" tIns="0" rIns="0" bIns="0" anchor="t" anchorCtr="0"/>
          <a:p>
            <a:pPr algn="l" defTabSz="457200">
              <a:lnSpc>
                <a:spcPct val="95000"/>
              </a:lnSpc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altLang="x-none" sz="4300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Threat 1: DNS Leaks</a:t>
            </a:r>
            <a:endParaRPr lang="en-US" altLang="x-none" sz="43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</p:txBody>
      </p:sp>
      <p:sp>
        <p:nvSpPr>
          <p:cNvPr id="21506" name="Subtitle 21505"/>
          <p:cNvSpPr>
            <a:spLocks noGrp="1"/>
          </p:cNvSpPr>
          <p:nvPr>
            <p:ph type="subTitle" idx="1"/>
          </p:nvPr>
        </p:nvSpPr>
        <p:spPr>
          <a:xfrm>
            <a:off x="133350" y="1828800"/>
            <a:ext cx="4813300" cy="5486400"/>
          </a:xfrm>
          <a:ln/>
        </p:spPr>
        <p:txBody>
          <a:bodyPr wrap="square" lIns="0" tIns="0" rIns="0" bIns="0" anchor="t" anchorCtr="0"/>
          <a:p>
            <a:pPr marL="338455" indent="-338455" algn="l" defTabSz="457200">
              <a:lnSpc>
                <a:spcPct val="95000"/>
              </a:lnSpc>
              <a:spcBef>
                <a:spcPct val="0"/>
              </a:spcBef>
              <a:buSzPct val="100000"/>
              <a:buFont typeface="Times New Roman" pitchFamily="16" charset="0"/>
              <a:buChar char="•"/>
              <a:tabLst>
                <a:tab pos="338455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x-none" sz="2700" kern="1200" baseline="0" dirty="0" err="1">
                <a:latin typeface="Arial" panose="02080604020202020204" pitchFamily="34" charset="0"/>
                <a:ea typeface="DejaVu Sans" panose="020B0603030804020204" charset="0"/>
                <a:cs typeface="DejaVu Sans" panose="020B0603030804020204" charset="0"/>
              </a:rPr>
              <a:t>DNS requests not sent through Tor network by default</a:t>
            </a:r>
            <a:endParaRPr lang="en-US" altLang="x-none" sz="2700" kern="1200" baseline="0" dirty="0" err="1">
              <a:latin typeface="Arial" panose="02080604020202020204" pitchFamily="34" charset="0"/>
              <a:ea typeface="DejaVu Sans" panose="020B0603030804020204" charset="0"/>
              <a:cs typeface="DejaVu Sans" panose="020B0603030804020204" charset="0"/>
            </a:endParaRPr>
          </a:p>
          <a:p>
            <a:pPr marL="338455" indent="-338455" algn="l" defTabSz="457200">
              <a:lnSpc>
                <a:spcPct val="95000"/>
              </a:lnSpc>
              <a:spcBef>
                <a:spcPct val="0"/>
              </a:spcBef>
              <a:buSzPct val="100000"/>
              <a:buFont typeface="Times New Roman" pitchFamily="16" charset="0"/>
              <a:buChar char="•"/>
              <a:tabLst>
                <a:tab pos="338455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x-none" sz="2700" kern="1200" baseline="0" dirty="0" err="1">
                <a:latin typeface="Arial" panose="02080604020202020204" pitchFamily="34" charset="0"/>
                <a:ea typeface="DejaVu Sans" panose="020B0603030804020204" charset="0"/>
                <a:cs typeface="DejaVu Sans" panose="020B0603030804020204" charset="0"/>
              </a:rPr>
              <a:t>Attacker could see what websites are being visited</a:t>
            </a:r>
            <a:endParaRPr lang="en-US" altLang="x-none" sz="2700" kern="1200" baseline="0" dirty="0" err="1">
              <a:latin typeface="Arial" panose="02080604020202020204" pitchFamily="34" charset="0"/>
              <a:ea typeface="DejaVu Sans" panose="020B0603030804020204" charset="0"/>
              <a:cs typeface="DejaVu Sans" panose="020B0603030804020204" charset="0"/>
            </a:endParaRPr>
          </a:p>
          <a:p>
            <a:pPr marL="338455" indent="-338455" algn="l" defTabSz="457200">
              <a:lnSpc>
                <a:spcPct val="95000"/>
              </a:lnSpc>
              <a:spcBef>
                <a:spcPct val="0"/>
              </a:spcBef>
              <a:buSzPct val="100000"/>
              <a:buFont typeface="Times New Roman" pitchFamily="16" charset="0"/>
              <a:buChar char="•"/>
              <a:tabLst>
                <a:tab pos="338455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x-none" sz="2700" kern="1200" baseline="0" dirty="0" err="1">
                <a:latin typeface="Arial" panose="02080604020202020204" pitchFamily="34" charset="0"/>
                <a:ea typeface="DejaVu Sans" panose="020B0603030804020204" charset="0"/>
                <a:cs typeface="DejaVu Sans" panose="020B0603030804020204" charset="0"/>
              </a:rPr>
              <a:t>external software such as Foxyproxy and Privoxy can be used to route DNS requests through tor network, but this is _not_ default behavior</a:t>
            </a:r>
            <a:endParaRPr lang="en-US" altLang="x-none" sz="27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</p:txBody>
      </p:sp>
      <p:pic>
        <p:nvPicPr>
          <p:cNvPr id="21507" name="Picture 215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7750" y="381000"/>
            <a:ext cx="3203575" cy="6867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Title 4096"/>
          <p:cNvSpPr>
            <a:spLocks noGrp="1"/>
          </p:cNvSpPr>
          <p:nvPr>
            <p:ph type="title"/>
          </p:nvPr>
        </p:nvSpPr>
        <p:spPr>
          <a:xfrm>
            <a:off x="438150" y="355600"/>
            <a:ext cx="9283700" cy="1168400"/>
          </a:xfrm>
          <a:ln/>
        </p:spPr>
        <p:txBody>
          <a:bodyPr wrap="square" lIns="0" tIns="0" rIns="0" bIns="0" anchor="ctr" anchorCtr="0"/>
          <a:p>
            <a:pPr defTabSz="457200">
              <a:lnSpc>
                <a:spcPct val="95000"/>
              </a:lnSpc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x-none" sz="4900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What is Tor?</a:t>
            </a:r>
            <a:endParaRPr lang="en-US" altLang="x-none" sz="49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</p:txBody>
      </p:sp>
      <p:sp>
        <p:nvSpPr>
          <p:cNvPr id="4098" name="Text Box 4097"/>
          <p:cNvSpPr txBox="1"/>
          <p:nvPr/>
        </p:nvSpPr>
        <p:spPr>
          <a:xfrm>
            <a:off x="438150" y="1828800"/>
            <a:ext cx="4627563" cy="448627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marL="447675" lvl="1" indent="-334645" defTabSz="457200" rtl="0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80604020202020204" pitchFamily="34" charset="0"/>
              <a:buChar char="•"/>
              <a:tabLst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  <a:tab pos="9591675" algn="l"/>
              </a:tabLst>
            </a:pPr>
            <a:r>
              <a:rPr lang="en-US" altLang="x-none" sz="3100" baseline="0" dirty="0" err="1">
                <a:solidFill>
                  <a:srgbClr val="000000"/>
                </a:solidFill>
                <a:latin typeface="Arial" panose="02080604020202020204" pitchFamily="34" charset="0"/>
                <a:cs typeface="DejaVu Sans" panose="020B0603030804020204" charset="0"/>
              </a:rPr>
              <a:t>An onion routing protocol</a:t>
            </a:r>
            <a:endParaRPr lang="en-US" altLang="x-none" sz="3100" baseline="0" dirty="0" err="1">
              <a:solidFill>
                <a:srgbClr val="000000"/>
              </a:solidFill>
              <a:latin typeface="Arial" panose="02080604020202020204" pitchFamily="34" charset="0"/>
              <a:cs typeface="DejaVu Sans" panose="020B0603030804020204" charset="0"/>
            </a:endParaRPr>
          </a:p>
          <a:p>
            <a:pPr marL="447675" lvl="1" indent="-334645" defTabSz="457200" rtl="0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80604020202020204" pitchFamily="34" charset="0"/>
              <a:buChar char="•"/>
              <a:tabLst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  <a:tab pos="9591675" algn="l"/>
              </a:tabLst>
            </a:pPr>
            <a:r>
              <a:rPr lang="en-US" altLang="x-none" sz="3100" baseline="0" dirty="0" err="1">
                <a:solidFill>
                  <a:srgbClr val="000000"/>
                </a:solidFill>
                <a:latin typeface="Arial" panose="02080604020202020204" pitchFamily="34" charset="0"/>
                <a:cs typeface="DejaVu Sans" panose="020B0603030804020204" charset="0"/>
              </a:rPr>
              <a:t>originally sponsored by the US Naval Research Laboratory</a:t>
            </a:r>
            <a:endParaRPr lang="en-US" altLang="x-none" sz="3100" baseline="0" dirty="0" err="1">
              <a:solidFill>
                <a:srgbClr val="000000"/>
              </a:solidFill>
              <a:latin typeface="Arial" panose="02080604020202020204" pitchFamily="34" charset="0"/>
              <a:cs typeface="DejaVu Sans" panose="020B0603030804020204" charset="0"/>
            </a:endParaRPr>
          </a:p>
          <a:p>
            <a:pPr marL="447675" lvl="1" indent="-334645" defTabSz="457200" rtl="0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80604020202020204" pitchFamily="34" charset="0"/>
              <a:buChar char="•"/>
              <a:tabLst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  <a:tab pos="9591675" algn="l"/>
              </a:tabLst>
            </a:pPr>
            <a:r>
              <a:rPr lang="en-US" altLang="x-none" sz="3100" baseline="0" dirty="0" err="1">
                <a:solidFill>
                  <a:srgbClr val="000000"/>
                </a:solidFill>
                <a:latin typeface="Arial" panose="02080604020202020204" pitchFamily="34" charset="0"/>
                <a:cs typeface="DejaVu Sans" panose="020B0603030804020204" charset="0"/>
              </a:rPr>
              <a:t>From 2004 to 2006 was supported by EFF</a:t>
            </a:r>
            <a:endParaRPr lang="en-US" altLang="x-none" sz="3100" baseline="0" dirty="0" err="1">
              <a:solidFill>
                <a:srgbClr val="000000"/>
              </a:solidFill>
              <a:latin typeface="Arial" panose="02080604020202020204" pitchFamily="34" charset="0"/>
              <a:cs typeface="DejaVu Sans" panose="020B0603030804020204" charset="0"/>
            </a:endParaRPr>
          </a:p>
          <a:p>
            <a:pPr marL="447675" lvl="1" indent="-334645" defTabSz="457200" rtl="0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80604020202020204" pitchFamily="34" charset="0"/>
              <a:buChar char="•"/>
              <a:tabLst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  <a:tab pos="9591675" algn="l"/>
              </a:tabLst>
            </a:pPr>
            <a:r>
              <a:rPr lang="en-US" altLang="x-none" sz="3100" baseline="0" dirty="0" err="1">
                <a:solidFill>
                  <a:srgbClr val="000000"/>
                </a:solidFill>
                <a:latin typeface="Arial" panose="02080604020202020204" pitchFamily="34" charset="0"/>
                <a:cs typeface="DejaVu Sans" panose="020B0603030804020204" charset="0"/>
              </a:rPr>
              <a:t>Since 2006 has been it’s own 501(c)(3) nonprofit</a:t>
            </a:r>
            <a:endParaRPr lang="en-US" altLang="x-none" sz="3100" baseline="0" dirty="0" err="1">
              <a:solidFill>
                <a:srgbClr val="000000"/>
              </a:solidFill>
              <a:latin typeface="Arial" panose="02080604020202020204" pitchFamily="34" charset="0"/>
              <a:ea typeface="DejaVu Sans" panose="020B0603030804020204" charset="0"/>
            </a:endParaRPr>
          </a:p>
        </p:txBody>
      </p:sp>
      <p:pic>
        <p:nvPicPr>
          <p:cNvPr id="4099" name="Picture 40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6675" y="2857500"/>
            <a:ext cx="4518025" cy="2876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0" name="Text Box 4099"/>
          <p:cNvSpPr txBox="1"/>
          <p:nvPr/>
        </p:nvSpPr>
        <p:spPr>
          <a:xfrm>
            <a:off x="5619750" y="5892800"/>
            <a:ext cx="4625975" cy="29051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defTabSz="457200" eaLnBrk="1" hangingPunct="1">
              <a:lnSpc>
                <a:spcPct val="95000"/>
              </a:lnSpc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x-none" sz="2000" dirty="0" err="1">
                <a:solidFill>
                  <a:srgbClr val="000000"/>
                </a:solidFill>
                <a:latin typeface="Arial" panose="02080604020202020204" pitchFamily="34" charset="0"/>
              </a:rPr>
              <a:t>Image courtesy indymedia.de</a:t>
            </a:r>
            <a:endParaRPr lang="en-US" altLang="x-none" sz="2000" dirty="0" err="1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Title 22528"/>
          <p:cNvSpPr>
            <a:spLocks noGrp="1"/>
          </p:cNvSpPr>
          <p:nvPr>
            <p:ph type="title"/>
          </p:nvPr>
        </p:nvSpPr>
        <p:spPr>
          <a:xfrm>
            <a:off x="133350" y="304800"/>
            <a:ext cx="9894888" cy="914400"/>
          </a:xfrm>
          <a:ln/>
        </p:spPr>
        <p:txBody>
          <a:bodyPr wrap="square" lIns="0" tIns="0" rIns="0" bIns="0" anchor="t" anchorCtr="0"/>
          <a:p>
            <a:pPr defTabSz="457200">
              <a:lnSpc>
                <a:spcPct val="95000"/>
              </a:lnSpc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altLang="x-none" sz="4300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Threat 2: Traffic Analysis</a:t>
            </a:r>
            <a:endParaRPr lang="en-US" altLang="x-none" sz="43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</p:txBody>
      </p:sp>
      <p:sp>
        <p:nvSpPr>
          <p:cNvPr id="22530" name="Subtitle 22529"/>
          <p:cNvSpPr>
            <a:spLocks noGrp="1"/>
          </p:cNvSpPr>
          <p:nvPr>
            <p:ph type="subTitle" idx="1"/>
          </p:nvPr>
        </p:nvSpPr>
        <p:spPr>
          <a:xfrm>
            <a:off x="138113" y="1828800"/>
            <a:ext cx="4811712" cy="5576888"/>
          </a:xfrm>
          <a:ln/>
        </p:spPr>
        <p:txBody>
          <a:bodyPr wrap="square" lIns="0" tIns="0" rIns="0" bIns="0" anchor="t" anchorCtr="0"/>
          <a:p>
            <a:pPr marL="338455" indent="-338455" algn="l" defTabSz="457200">
              <a:lnSpc>
                <a:spcPct val="95000"/>
              </a:lnSpc>
              <a:spcBef>
                <a:spcPct val="0"/>
              </a:spcBef>
              <a:buSzPct val="100000"/>
              <a:buFont typeface="Times New Roman" pitchFamily="16" charset="0"/>
              <a:buChar char="•"/>
              <a:tabLst>
                <a:tab pos="338455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x-none" sz="2100" kern="1200" baseline="0" dirty="0" err="1">
                <a:latin typeface="Arial" panose="02080604020202020204" pitchFamily="34" charset="0"/>
                <a:ea typeface="DejaVu Sans" panose="020B0603030804020204" charset="0"/>
                <a:cs typeface="DejaVu Sans" panose="020B0603030804020204" charset="0"/>
              </a:rPr>
              <a:t> "Traffic-analysis is extracting and inferring information from network meta-data, including the volumes and timing of network packets, as well as the visible network addresses they are originating from and destined for."</a:t>
            </a:r>
            <a:endParaRPr lang="en-US" altLang="x-none" sz="2100" kern="1200" baseline="0" dirty="0" err="1">
              <a:latin typeface="Arial" panose="02080604020202020204" pitchFamily="34" charset="0"/>
              <a:ea typeface="DejaVu Sans" panose="020B0603030804020204" charset="0"/>
              <a:cs typeface="DejaVu Sans" panose="020B0603030804020204" charset="0"/>
            </a:endParaRPr>
          </a:p>
          <a:p>
            <a:pPr marL="338455" indent="-338455" algn="l" defTabSz="457200">
              <a:lnSpc>
                <a:spcPct val="95000"/>
              </a:lnSpc>
              <a:spcBef>
                <a:spcPct val="0"/>
              </a:spcBef>
              <a:buSzPct val="100000"/>
              <a:buFont typeface="Times New Roman" pitchFamily="16" charset="0"/>
              <a:buChar char="•"/>
              <a:tabLst>
                <a:tab pos="338455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x-none" sz="2100" kern="1200" baseline="0" dirty="0" err="1">
                <a:latin typeface="Arial" panose="02080604020202020204" pitchFamily="34" charset="0"/>
                <a:ea typeface="DejaVu Sans" panose="020B0603030804020204" charset="0"/>
                <a:cs typeface="DejaVu Sans" panose="020B0603030804020204" charset="0"/>
              </a:rPr>
              <a:t> Tor is a low latency network, and thus is vulnerable to an attacker who can see both ends of a connection</a:t>
            </a:r>
            <a:endParaRPr lang="en-US" altLang="x-none" sz="2100" kern="1200" baseline="0" dirty="0" err="1">
              <a:latin typeface="Arial" panose="02080604020202020204" pitchFamily="34" charset="0"/>
              <a:ea typeface="DejaVu Sans" panose="020B0603030804020204" charset="0"/>
              <a:cs typeface="DejaVu Sans" panose="020B0603030804020204" charset="0"/>
            </a:endParaRPr>
          </a:p>
          <a:p>
            <a:pPr marL="338455" indent="-338455" algn="l" defTabSz="457200">
              <a:lnSpc>
                <a:spcPct val="95000"/>
              </a:lnSpc>
              <a:spcBef>
                <a:spcPct val="0"/>
              </a:spcBef>
              <a:buSzPct val="100000"/>
              <a:buFont typeface="Times New Roman" pitchFamily="16" charset="0"/>
              <a:buChar char="•"/>
              <a:tabLst>
                <a:tab pos="338455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x-none" sz="2100" kern="1200" baseline="0" dirty="0" err="1">
                <a:latin typeface="Arial" panose="02080604020202020204" pitchFamily="34" charset="0"/>
                <a:ea typeface="DejaVu Sans" panose="020B0603030804020204" charset="0"/>
                <a:cs typeface="DejaVu Sans" panose="020B0603030804020204" charset="0"/>
              </a:rPr>
              <a:t>Further reading: Low Cost Traffic Analysis of Tor: (http://www.cl.cam.ac.uk/~sjm217/papers/oakland05torta.pdf) </a:t>
            </a:r>
            <a:endParaRPr lang="en-US" altLang="x-none" sz="21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</p:txBody>
      </p:sp>
      <p:sp>
        <p:nvSpPr>
          <p:cNvPr id="22531" name="Text Box 22530"/>
          <p:cNvSpPr txBox="1"/>
          <p:nvPr/>
        </p:nvSpPr>
        <p:spPr>
          <a:xfrm>
            <a:off x="5213350" y="1828800"/>
            <a:ext cx="4813300" cy="3905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defTabSz="457200" eaLnBrk="1" hangingPunct="1">
              <a:lnSpc>
                <a:spcPct val="95000"/>
              </a:lnSpc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x-none" sz="2700" dirty="0" err="1">
                <a:solidFill>
                  <a:srgbClr val="000000"/>
                </a:solidFill>
                <a:latin typeface="Arial" panose="02080604020202020204" pitchFamily="34" charset="0"/>
              </a:rPr>
              <a:t> </a:t>
            </a:r>
            <a:endParaRPr lang="en-US" altLang="x-none" sz="2700" dirty="0" err="1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  <p:pic>
        <p:nvPicPr>
          <p:cNvPr id="22532" name="Picture 225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5750" y="1514475"/>
            <a:ext cx="3165475" cy="5686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Title 23552"/>
          <p:cNvSpPr>
            <a:spLocks noGrp="1"/>
          </p:cNvSpPr>
          <p:nvPr>
            <p:ph type="title"/>
          </p:nvPr>
        </p:nvSpPr>
        <p:spPr>
          <a:xfrm>
            <a:off x="133350" y="304800"/>
            <a:ext cx="9894888" cy="914400"/>
          </a:xfrm>
          <a:ln/>
        </p:spPr>
        <p:txBody>
          <a:bodyPr wrap="square" lIns="0" tIns="0" rIns="0" bIns="0" anchor="t" anchorCtr="0"/>
          <a:p>
            <a:pPr defTabSz="457200">
              <a:lnSpc>
                <a:spcPct val="95000"/>
              </a:lnSpc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altLang="x-none" sz="4300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Threat 3: Rogue Exit Nodes</a:t>
            </a:r>
            <a:endParaRPr lang="en-US" altLang="x-none" sz="43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</p:txBody>
      </p:sp>
      <p:sp>
        <p:nvSpPr>
          <p:cNvPr id="23554" name="Subtitle 23553"/>
          <p:cNvSpPr>
            <a:spLocks noGrp="1"/>
          </p:cNvSpPr>
          <p:nvPr>
            <p:ph type="subTitle" idx="1"/>
          </p:nvPr>
        </p:nvSpPr>
        <p:spPr>
          <a:xfrm>
            <a:off x="133350" y="1320800"/>
            <a:ext cx="4470400" cy="6075363"/>
          </a:xfrm>
          <a:ln/>
        </p:spPr>
        <p:txBody>
          <a:bodyPr wrap="square" lIns="0" tIns="0" rIns="0" bIns="0" anchor="t" anchorCtr="0"/>
          <a:p>
            <a:pPr marL="338455" indent="-338455" algn="l" defTabSz="457200">
              <a:lnSpc>
                <a:spcPct val="95000"/>
              </a:lnSpc>
              <a:spcBef>
                <a:spcPct val="0"/>
              </a:spcBef>
              <a:buSzPct val="100000"/>
              <a:buFont typeface="Times New Roman" pitchFamily="16" charset="0"/>
              <a:buChar char="•"/>
              <a:tabLst>
                <a:tab pos="338455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x-none" sz="2800" kern="1200" baseline="0" dirty="0" err="1">
                <a:latin typeface="Arial" panose="02080604020202020204" pitchFamily="34" charset="0"/>
                <a:ea typeface="DejaVu Sans" panose="020B0603030804020204" charset="0"/>
                <a:cs typeface="DejaVu Sans" panose="020B0603030804020204" charset="0"/>
              </a:rPr>
              <a:t>Traffic going over Tor is not encrypted, just anonymous</a:t>
            </a:r>
            <a:endParaRPr lang="en-US" altLang="x-none" sz="2800" kern="1200" baseline="0" dirty="0" err="1">
              <a:latin typeface="Arial" panose="02080604020202020204" pitchFamily="34" charset="0"/>
              <a:ea typeface="DejaVu Sans" panose="020B0603030804020204" charset="0"/>
              <a:cs typeface="DejaVu Sans" panose="020B0603030804020204" charset="0"/>
            </a:endParaRPr>
          </a:p>
          <a:p>
            <a:pPr marL="338455" indent="-338455" algn="l" defTabSz="457200">
              <a:lnSpc>
                <a:spcPct val="95000"/>
              </a:lnSpc>
              <a:spcBef>
                <a:spcPct val="0"/>
              </a:spcBef>
              <a:buSzPct val="100000"/>
              <a:buFont typeface="Times New Roman" pitchFamily="16" charset="0"/>
              <a:buChar char="•"/>
              <a:tabLst>
                <a:tab pos="338455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x-none" sz="2800" kern="1200" baseline="0" dirty="0" err="1">
                <a:latin typeface="Arial" panose="02080604020202020204" pitchFamily="34" charset="0"/>
                <a:ea typeface="DejaVu Sans" panose="020B0603030804020204" charset="0"/>
                <a:cs typeface="DejaVu Sans" panose="020B0603030804020204" charset="0"/>
              </a:rPr>
              <a:t>Malicious exit node can observe traffic</a:t>
            </a:r>
            <a:endParaRPr lang="en-US" altLang="x-none" sz="2800" kern="1200" baseline="0" dirty="0" err="1">
              <a:latin typeface="Arial" panose="02080604020202020204" pitchFamily="34" charset="0"/>
              <a:ea typeface="DejaVu Sans" panose="020B0603030804020204" charset="0"/>
              <a:cs typeface="DejaVu Sans" panose="020B0603030804020204" charset="0"/>
            </a:endParaRPr>
          </a:p>
          <a:p>
            <a:pPr marL="338455" indent="-338455" algn="l" defTabSz="457200">
              <a:lnSpc>
                <a:spcPct val="95000"/>
              </a:lnSpc>
              <a:spcBef>
                <a:spcPct val="0"/>
              </a:spcBef>
              <a:buSzPct val="100000"/>
              <a:buFont typeface="Times New Roman" pitchFamily="16" charset="0"/>
              <a:buChar char="•"/>
              <a:tabLst>
                <a:tab pos="338455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x-none" sz="2800" kern="1200" baseline="0" dirty="0" err="1">
                <a:latin typeface="Arial" panose="02080604020202020204" pitchFamily="34" charset="0"/>
                <a:ea typeface="DejaVu Sans" panose="020B0603030804020204" charset="0"/>
                <a:cs typeface="DejaVu Sans" panose="020B0603030804020204" charset="0"/>
              </a:rPr>
              <a:t>Swedish researcher Dan Egerstad obtained emails from embassies belonging to Australia, Japan, Iran, India and Russia, publishes them on the net.</a:t>
            </a:r>
            <a:endParaRPr lang="en-US" altLang="x-none" sz="2800" kern="1200" baseline="0" dirty="0" err="1">
              <a:latin typeface="Arial" panose="02080604020202020204" pitchFamily="34" charset="0"/>
              <a:ea typeface="DejaVu Sans" panose="020B0603030804020204" charset="0"/>
              <a:cs typeface="DejaVu Sans" panose="020B0603030804020204" charset="0"/>
            </a:endParaRPr>
          </a:p>
          <a:p>
            <a:pPr marL="338455" indent="-338455" algn="l" defTabSz="457200">
              <a:lnSpc>
                <a:spcPct val="95000"/>
              </a:lnSpc>
              <a:spcBef>
                <a:spcPct val="0"/>
              </a:spcBef>
              <a:buSzPct val="100000"/>
              <a:buFont typeface="Times New Roman" pitchFamily="16" charset="0"/>
              <a:buChar char="•"/>
              <a:tabLst>
                <a:tab pos="338455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x-none" sz="2800" kern="1200" baseline="0" dirty="0" err="1">
                <a:latin typeface="Arial" panose="02080604020202020204" pitchFamily="34" charset="0"/>
                <a:ea typeface="DejaVu Sans" panose="020B0603030804020204" charset="0"/>
                <a:cs typeface="DejaVu Sans" panose="020B0603030804020204" charset="0"/>
              </a:rPr>
              <a:t>Sydney Morning Herald called it “hack of the year” in interview with Egerstad</a:t>
            </a:r>
            <a:endParaRPr lang="en-US" altLang="x-none" sz="28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</p:txBody>
      </p:sp>
      <p:sp>
        <p:nvSpPr>
          <p:cNvPr id="23555" name="Text Box 23554"/>
          <p:cNvSpPr txBox="1"/>
          <p:nvPr/>
        </p:nvSpPr>
        <p:spPr>
          <a:xfrm>
            <a:off x="5213350" y="1828800"/>
            <a:ext cx="4813300" cy="3905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defTabSz="457200" eaLnBrk="1" hangingPunct="1">
              <a:lnSpc>
                <a:spcPct val="95000"/>
              </a:lnSpc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x-none" sz="2700" dirty="0" err="1">
                <a:solidFill>
                  <a:srgbClr val="000000"/>
                </a:solidFill>
                <a:latin typeface="Arial" panose="02080604020202020204" pitchFamily="34" charset="0"/>
              </a:rPr>
              <a:t> </a:t>
            </a:r>
            <a:endParaRPr lang="en-US" altLang="x-none" sz="2700" dirty="0" err="1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  <p:pic>
        <p:nvPicPr>
          <p:cNvPr id="23556" name="Picture 235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4088" y="1524000"/>
            <a:ext cx="5157787" cy="5676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Title 24576"/>
          <p:cNvSpPr>
            <a:spLocks noGrp="1"/>
          </p:cNvSpPr>
          <p:nvPr>
            <p:ph type="title"/>
          </p:nvPr>
        </p:nvSpPr>
        <p:spPr>
          <a:xfrm>
            <a:off x="133350" y="304800"/>
            <a:ext cx="9894888" cy="914400"/>
          </a:xfrm>
          <a:ln/>
        </p:spPr>
        <p:txBody>
          <a:bodyPr wrap="square" lIns="0" tIns="0" rIns="0" bIns="0" anchor="t" anchorCtr="0"/>
          <a:p>
            <a:pPr algn="l" defTabSz="457200">
              <a:lnSpc>
                <a:spcPct val="95000"/>
              </a:lnSpc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altLang="x-none" sz="4300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Additional Reading</a:t>
            </a:r>
            <a:endParaRPr lang="en-US" altLang="x-none" sz="43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</p:txBody>
      </p:sp>
      <p:sp>
        <p:nvSpPr>
          <p:cNvPr id="24578" name="Subtitle 24577"/>
          <p:cNvSpPr>
            <a:spLocks noGrp="1"/>
          </p:cNvSpPr>
          <p:nvPr>
            <p:ph type="subTitle" idx="1"/>
          </p:nvPr>
        </p:nvSpPr>
        <p:spPr>
          <a:xfrm>
            <a:off x="166688" y="1160463"/>
            <a:ext cx="9891712" cy="6611937"/>
          </a:xfrm>
          <a:ln/>
        </p:spPr>
        <p:txBody>
          <a:bodyPr wrap="square" lIns="0" tIns="0" rIns="0" bIns="0" anchor="t" anchorCtr="0"/>
          <a:p>
            <a:pPr marL="679450" indent="-679450" algn="l" defTabSz="457200">
              <a:lnSpc>
                <a:spcPct val="95000"/>
              </a:lnSpc>
              <a:spcBef>
                <a:spcPct val="0"/>
              </a:spcBef>
              <a:buSzPct val="100000"/>
              <a:buFont typeface="Times New Roman" pitchFamily="16" charset="0"/>
              <a:buChar char="•"/>
              <a:tabLst>
                <a:tab pos="679450" algn="l"/>
                <a:tab pos="792480" algn="l"/>
                <a:tab pos="1249680" algn="l"/>
                <a:tab pos="1706880" algn="l"/>
                <a:tab pos="2164080" algn="l"/>
                <a:tab pos="2621280" algn="l"/>
                <a:tab pos="3078480" algn="l"/>
                <a:tab pos="3535680" algn="l"/>
                <a:tab pos="3992880" algn="l"/>
                <a:tab pos="4450080" algn="l"/>
                <a:tab pos="4907280" algn="l"/>
                <a:tab pos="5364480" algn="l"/>
                <a:tab pos="5821680" algn="l"/>
                <a:tab pos="6278880" algn="l"/>
                <a:tab pos="6736080" algn="l"/>
                <a:tab pos="7193280" algn="l"/>
                <a:tab pos="7650480" algn="l"/>
                <a:tab pos="8107680" algn="l"/>
                <a:tab pos="8564880" algn="l"/>
                <a:tab pos="9022080" algn="l"/>
                <a:tab pos="9479280" algn="l"/>
              </a:tabLst>
            </a:pPr>
            <a:r>
              <a:rPr lang="en-US" altLang="x-none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Tor design document: https://git.torproject.org/checkout/tor/master/doc/design-paper/tor-design.html</a:t>
            </a:r>
            <a:endParaRPr lang="en-US" altLang="x-none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  <a:p>
            <a:pPr marL="679450" indent="-679450" algn="l" defTabSz="457200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tabLst>
                <a:tab pos="679450" algn="l"/>
                <a:tab pos="792480" algn="l"/>
                <a:tab pos="1249680" algn="l"/>
                <a:tab pos="1706880" algn="l"/>
                <a:tab pos="2164080" algn="l"/>
                <a:tab pos="2621280" algn="l"/>
                <a:tab pos="3078480" algn="l"/>
                <a:tab pos="3535680" algn="l"/>
                <a:tab pos="3992880" algn="l"/>
                <a:tab pos="4450080" algn="l"/>
                <a:tab pos="4907280" algn="l"/>
                <a:tab pos="5364480" algn="l"/>
                <a:tab pos="5821680" algn="l"/>
                <a:tab pos="6278880" algn="l"/>
                <a:tab pos="6736080" algn="l"/>
                <a:tab pos="7193280" algn="l"/>
                <a:tab pos="7650480" algn="l"/>
                <a:tab pos="8107680" algn="l"/>
                <a:tab pos="8564880" algn="l"/>
                <a:tab pos="9022080" algn="l"/>
                <a:tab pos="9479280" algn="l"/>
              </a:tabLst>
            </a:pPr>
            <a:endParaRPr lang="en-US" altLang="x-none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  <a:p>
            <a:pPr marL="679450" indent="-679450" algn="l" defTabSz="457200">
              <a:lnSpc>
                <a:spcPct val="95000"/>
              </a:lnSpc>
              <a:spcBef>
                <a:spcPct val="0"/>
              </a:spcBef>
              <a:buSzPct val="100000"/>
              <a:buFont typeface="Times New Roman" pitchFamily="16" charset="0"/>
              <a:buChar char="•"/>
              <a:tabLst>
                <a:tab pos="679450" algn="l"/>
                <a:tab pos="792480" algn="l"/>
                <a:tab pos="1249680" algn="l"/>
                <a:tab pos="1706880" algn="l"/>
                <a:tab pos="2164080" algn="l"/>
                <a:tab pos="2621280" algn="l"/>
                <a:tab pos="3078480" algn="l"/>
                <a:tab pos="3535680" algn="l"/>
                <a:tab pos="3992880" algn="l"/>
                <a:tab pos="4450080" algn="l"/>
                <a:tab pos="4907280" algn="l"/>
                <a:tab pos="5364480" algn="l"/>
                <a:tab pos="5821680" algn="l"/>
                <a:tab pos="6278880" algn="l"/>
                <a:tab pos="6736080" algn="l"/>
                <a:tab pos="7193280" algn="l"/>
                <a:tab pos="7650480" algn="l"/>
                <a:tab pos="8107680" algn="l"/>
                <a:tab pos="8564880" algn="l"/>
                <a:tab pos="9022080" algn="l"/>
                <a:tab pos="9479280" algn="l"/>
              </a:tabLst>
            </a:pPr>
            <a:r>
              <a:rPr lang="en-US" altLang="x-none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Usability of Anonymous web browsing: an examination of Tor Interfaces and deployability Clark, J., van Oorschot, P. C., and Adams, C. 2007. (http://cups.cs.cmu.edu/soups/2007/proceedings/p41_clark.pdf)</a:t>
            </a:r>
            <a:endParaRPr lang="en-US" altLang="x-none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  <a:p>
            <a:pPr marL="679450" indent="-679450" algn="l" defTabSz="457200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tabLst>
                <a:tab pos="679450" algn="l"/>
                <a:tab pos="792480" algn="l"/>
                <a:tab pos="1249680" algn="l"/>
                <a:tab pos="1706880" algn="l"/>
                <a:tab pos="2164080" algn="l"/>
                <a:tab pos="2621280" algn="l"/>
                <a:tab pos="3078480" algn="l"/>
                <a:tab pos="3535680" algn="l"/>
                <a:tab pos="3992880" algn="l"/>
                <a:tab pos="4450080" algn="l"/>
                <a:tab pos="4907280" algn="l"/>
                <a:tab pos="5364480" algn="l"/>
                <a:tab pos="5821680" algn="l"/>
                <a:tab pos="6278880" algn="l"/>
                <a:tab pos="6736080" algn="l"/>
                <a:tab pos="7193280" algn="l"/>
                <a:tab pos="7650480" algn="l"/>
                <a:tab pos="8107680" algn="l"/>
                <a:tab pos="8564880" algn="l"/>
                <a:tab pos="9022080" algn="l"/>
                <a:tab pos="9479280" algn="l"/>
              </a:tabLst>
            </a:pPr>
            <a:endParaRPr lang="en-US" altLang="x-none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  <a:p>
            <a:pPr marL="679450" indent="-679450" algn="l" defTabSz="457200">
              <a:lnSpc>
                <a:spcPct val="95000"/>
              </a:lnSpc>
              <a:spcBef>
                <a:spcPct val="0"/>
              </a:spcBef>
              <a:buSzPct val="100000"/>
              <a:buFont typeface="Times New Roman" pitchFamily="16" charset="0"/>
              <a:buChar char="•"/>
              <a:tabLst>
                <a:tab pos="679450" algn="l"/>
                <a:tab pos="792480" algn="l"/>
                <a:tab pos="1249680" algn="l"/>
                <a:tab pos="1706880" algn="l"/>
                <a:tab pos="2164080" algn="l"/>
                <a:tab pos="2621280" algn="l"/>
                <a:tab pos="3078480" algn="l"/>
                <a:tab pos="3535680" algn="l"/>
                <a:tab pos="3992880" algn="l"/>
                <a:tab pos="4450080" algn="l"/>
                <a:tab pos="4907280" algn="l"/>
                <a:tab pos="5364480" algn="l"/>
                <a:tab pos="5821680" algn="l"/>
                <a:tab pos="6278880" algn="l"/>
                <a:tab pos="6736080" algn="l"/>
                <a:tab pos="7193280" algn="l"/>
                <a:tab pos="7650480" algn="l"/>
                <a:tab pos="8107680" algn="l"/>
                <a:tab pos="8564880" algn="l"/>
                <a:tab pos="9022080" algn="l"/>
                <a:tab pos="9479280" algn="l"/>
              </a:tabLst>
            </a:pPr>
            <a:r>
              <a:rPr lang="en-US" altLang="x-none" sz="1900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Article in Wired on Malicious exit nodes: </a:t>
            </a:r>
            <a:r>
              <a:rPr lang="en-US" altLang="x-none" sz="1900" kern="1200" baseline="0" dirty="0" err="1">
                <a:latin typeface="Arial" panose="02080604020202020204" pitchFamily="34" charset="0"/>
                <a:ea typeface="DejaVu Sans" panose="020B0603030804020204" charset="0"/>
                <a:hlinkClick r:id="rId1"/>
              </a:rPr>
              <a:t>http://www.wired.com/politics/security/news/2007/09/embassy_hacks?currentPage=1</a:t>
            </a:r>
            <a:endParaRPr lang="en-US" altLang="x-none" sz="1900" kern="1200" baseline="0" dirty="0" err="1">
              <a:latin typeface="Arial" panose="02080604020202020204" pitchFamily="34" charset="0"/>
              <a:ea typeface="DejaVu Sans" panose="020B0603030804020204" charset="0"/>
              <a:hlinkClick r:id="rId1"/>
            </a:endParaRPr>
          </a:p>
          <a:p>
            <a:pPr marL="679450" indent="-679450" algn="l" defTabSz="457200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tabLst>
                <a:tab pos="679450" algn="l"/>
                <a:tab pos="792480" algn="l"/>
                <a:tab pos="1249680" algn="l"/>
                <a:tab pos="1706880" algn="l"/>
                <a:tab pos="2164080" algn="l"/>
                <a:tab pos="2621280" algn="l"/>
                <a:tab pos="3078480" algn="l"/>
                <a:tab pos="3535680" algn="l"/>
                <a:tab pos="3992880" algn="l"/>
                <a:tab pos="4450080" algn="l"/>
                <a:tab pos="4907280" algn="l"/>
                <a:tab pos="5364480" algn="l"/>
                <a:tab pos="5821680" algn="l"/>
                <a:tab pos="6278880" algn="l"/>
                <a:tab pos="6736080" algn="l"/>
                <a:tab pos="7193280" algn="l"/>
                <a:tab pos="7650480" algn="l"/>
                <a:tab pos="8107680" algn="l"/>
                <a:tab pos="8564880" algn="l"/>
                <a:tab pos="9022080" algn="l"/>
                <a:tab pos="9479280" algn="l"/>
              </a:tabLst>
            </a:pPr>
            <a:endParaRPr lang="en-US" altLang="x-none" sz="19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  <a:p>
            <a:pPr marL="679450" indent="-679450" algn="l" defTabSz="457200">
              <a:lnSpc>
                <a:spcPct val="95000"/>
              </a:lnSpc>
              <a:spcBef>
                <a:spcPct val="0"/>
              </a:spcBef>
              <a:buSzPct val="100000"/>
              <a:buFont typeface="Arial" panose="02080604020202020204" pitchFamily="34" charset="0"/>
              <a:buChar char=" "/>
              <a:tabLst>
                <a:tab pos="679450" algn="l"/>
                <a:tab pos="792480" algn="l"/>
                <a:tab pos="1249680" algn="l"/>
                <a:tab pos="1706880" algn="l"/>
                <a:tab pos="2164080" algn="l"/>
                <a:tab pos="2621280" algn="l"/>
                <a:tab pos="3078480" algn="l"/>
                <a:tab pos="3535680" algn="l"/>
                <a:tab pos="3992880" algn="l"/>
                <a:tab pos="4450080" algn="l"/>
                <a:tab pos="4907280" algn="l"/>
                <a:tab pos="5364480" algn="l"/>
                <a:tab pos="5821680" algn="l"/>
                <a:tab pos="6278880" algn="l"/>
                <a:tab pos="6736080" algn="l"/>
                <a:tab pos="7193280" algn="l"/>
                <a:tab pos="7650480" algn="l"/>
                <a:tab pos="8107680" algn="l"/>
                <a:tab pos="8564880" algn="l"/>
                <a:tab pos="9022080" algn="l"/>
                <a:tab pos="9479280" algn="l"/>
              </a:tabLst>
            </a:pPr>
            <a:r>
              <a:rPr lang="en-US" altLang="x-none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Dan Egerstad Interview: (One of first to widely publish on malicious exit nodes): </a:t>
            </a:r>
            <a:endParaRPr lang="en-US" altLang="x-none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  <a:p>
            <a:pPr marL="679450" indent="-679450" algn="l" defTabSz="457200">
              <a:lnSpc>
                <a:spcPct val="95000"/>
              </a:lnSpc>
              <a:spcBef>
                <a:spcPct val="0"/>
              </a:spcBef>
              <a:buSzPct val="100000"/>
              <a:buFont typeface="Arial" panose="02080604020202020204" pitchFamily="34" charset="0"/>
              <a:buChar char=" "/>
              <a:tabLst>
                <a:tab pos="679450" algn="l"/>
                <a:tab pos="792480" algn="l"/>
                <a:tab pos="1249680" algn="l"/>
                <a:tab pos="1706880" algn="l"/>
                <a:tab pos="2164080" algn="l"/>
                <a:tab pos="2621280" algn="l"/>
                <a:tab pos="3078480" algn="l"/>
                <a:tab pos="3535680" algn="l"/>
                <a:tab pos="3992880" algn="l"/>
                <a:tab pos="4450080" algn="l"/>
                <a:tab pos="4907280" algn="l"/>
                <a:tab pos="5364480" algn="l"/>
                <a:tab pos="5821680" algn="l"/>
                <a:tab pos="6278880" algn="l"/>
                <a:tab pos="6736080" algn="l"/>
                <a:tab pos="7193280" algn="l"/>
                <a:tab pos="7650480" algn="l"/>
                <a:tab pos="8107680" algn="l"/>
                <a:tab pos="8564880" algn="l"/>
                <a:tab pos="9022080" algn="l"/>
                <a:tab pos="9479280" algn="l"/>
              </a:tabLst>
            </a:pPr>
            <a:r>
              <a:rPr lang="en-US" altLang="x-none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http://www.smh.com.au/news/security/the-hack-of-the-year/2007/11/12/1194766589522.html?page=fullpage#contentSwap1</a:t>
            </a:r>
            <a:endParaRPr lang="en-US" altLang="x-none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  <a:p>
            <a:pPr marL="679450" indent="-679450" algn="l" defTabSz="457200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tabLst>
                <a:tab pos="679450" algn="l"/>
                <a:tab pos="792480" algn="l"/>
                <a:tab pos="1249680" algn="l"/>
                <a:tab pos="1706880" algn="l"/>
                <a:tab pos="2164080" algn="l"/>
                <a:tab pos="2621280" algn="l"/>
                <a:tab pos="3078480" algn="l"/>
                <a:tab pos="3535680" algn="l"/>
                <a:tab pos="3992880" algn="l"/>
                <a:tab pos="4450080" algn="l"/>
                <a:tab pos="4907280" algn="l"/>
                <a:tab pos="5364480" algn="l"/>
                <a:tab pos="5821680" algn="l"/>
                <a:tab pos="6278880" algn="l"/>
                <a:tab pos="6736080" algn="l"/>
                <a:tab pos="7193280" algn="l"/>
                <a:tab pos="7650480" algn="l"/>
                <a:tab pos="8107680" algn="l"/>
                <a:tab pos="8564880" algn="l"/>
                <a:tab pos="9022080" algn="l"/>
                <a:tab pos="9479280" algn="l"/>
              </a:tabLst>
            </a:pPr>
            <a:endParaRPr lang="en-US" altLang="x-none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  <a:p>
            <a:pPr marL="679450" indent="-679450" algn="l" defTabSz="457200">
              <a:lnSpc>
                <a:spcPct val="95000"/>
              </a:lnSpc>
              <a:spcBef>
                <a:spcPct val="0"/>
              </a:spcBef>
              <a:buSzPct val="100000"/>
              <a:buFont typeface="Times New Roman" pitchFamily="16" charset="0"/>
              <a:buChar char="•"/>
              <a:tabLst>
                <a:tab pos="679450" algn="l"/>
                <a:tab pos="792480" algn="l"/>
                <a:tab pos="1249680" algn="l"/>
                <a:tab pos="1706880" algn="l"/>
                <a:tab pos="2164080" algn="l"/>
                <a:tab pos="2621280" algn="l"/>
                <a:tab pos="3078480" algn="l"/>
                <a:tab pos="3535680" algn="l"/>
                <a:tab pos="3992880" algn="l"/>
                <a:tab pos="4450080" algn="l"/>
                <a:tab pos="4907280" algn="l"/>
                <a:tab pos="5364480" algn="l"/>
                <a:tab pos="5821680" algn="l"/>
                <a:tab pos="6278880" algn="l"/>
                <a:tab pos="6736080" algn="l"/>
                <a:tab pos="7193280" algn="l"/>
                <a:tab pos="7650480" algn="l"/>
                <a:tab pos="8107680" algn="l"/>
                <a:tab pos="8564880" algn="l"/>
                <a:tab pos="9022080" algn="l"/>
                <a:tab pos="9479280" algn="l"/>
              </a:tabLst>
            </a:pPr>
            <a:r>
              <a:rPr lang="en-US" altLang="x-none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Low-Cost Trafﬁc Analysis of Tor: </a:t>
            </a:r>
            <a:r>
              <a:rPr lang="en-US" altLang="x-none" kern="1200" baseline="0" dirty="0" err="1">
                <a:latin typeface="Arial" panose="02080604020202020204" pitchFamily="34" charset="0"/>
                <a:ea typeface="DejaVu Sans" panose="020B0603030804020204" charset="0"/>
                <a:hlinkClick r:id="rId2"/>
              </a:rPr>
              <a:t>http://www.cl.cam.ac.uk/users/sjm217/papers/oakland05torta.pdf</a:t>
            </a:r>
            <a:endParaRPr lang="en-US" altLang="x-none" kern="1200" baseline="0" dirty="0" err="1">
              <a:latin typeface="Arial" panose="02080604020202020204" pitchFamily="34" charset="0"/>
              <a:ea typeface="DejaVu Sans" panose="020B0603030804020204" charset="0"/>
              <a:hlinkClick r:id="rId2"/>
            </a:endParaRPr>
          </a:p>
          <a:p>
            <a:pPr marL="679450" indent="-679450" algn="l" defTabSz="457200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tabLst>
                <a:tab pos="679450" algn="l"/>
                <a:tab pos="792480" algn="l"/>
                <a:tab pos="1249680" algn="l"/>
                <a:tab pos="1706880" algn="l"/>
                <a:tab pos="2164080" algn="l"/>
                <a:tab pos="2621280" algn="l"/>
                <a:tab pos="3078480" algn="l"/>
                <a:tab pos="3535680" algn="l"/>
                <a:tab pos="3992880" algn="l"/>
                <a:tab pos="4450080" algn="l"/>
                <a:tab pos="4907280" algn="l"/>
                <a:tab pos="5364480" algn="l"/>
                <a:tab pos="5821680" algn="l"/>
                <a:tab pos="6278880" algn="l"/>
                <a:tab pos="6736080" algn="l"/>
                <a:tab pos="7193280" algn="l"/>
                <a:tab pos="7650480" algn="l"/>
                <a:tab pos="8107680" algn="l"/>
                <a:tab pos="8564880" algn="l"/>
                <a:tab pos="9022080" algn="l"/>
                <a:tab pos="9479280" algn="l"/>
              </a:tabLst>
            </a:pPr>
            <a:endParaRPr lang="en-US" altLang="x-none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  <a:p>
            <a:pPr marL="679450" indent="-679450" algn="l" defTabSz="457200">
              <a:lnSpc>
                <a:spcPct val="95000"/>
              </a:lnSpc>
              <a:spcBef>
                <a:spcPct val="0"/>
              </a:spcBef>
              <a:buSzPct val="100000"/>
              <a:buFont typeface="Times New Roman" pitchFamily="16" charset="0"/>
              <a:buChar char="•"/>
              <a:tabLst>
                <a:tab pos="679450" algn="l"/>
                <a:tab pos="792480" algn="l"/>
                <a:tab pos="1249680" algn="l"/>
                <a:tab pos="1706880" algn="l"/>
                <a:tab pos="2164080" algn="l"/>
                <a:tab pos="2621280" algn="l"/>
                <a:tab pos="3078480" algn="l"/>
                <a:tab pos="3535680" algn="l"/>
                <a:tab pos="3992880" algn="l"/>
                <a:tab pos="4450080" algn="l"/>
                <a:tab pos="4907280" algn="l"/>
                <a:tab pos="5364480" algn="l"/>
                <a:tab pos="5821680" algn="l"/>
                <a:tab pos="6278880" algn="l"/>
                <a:tab pos="6736080" algn="l"/>
                <a:tab pos="7193280" algn="l"/>
                <a:tab pos="7650480" algn="l"/>
                <a:tab pos="8107680" algn="l"/>
                <a:tab pos="8564880" algn="l"/>
                <a:tab pos="9022080" algn="l"/>
                <a:tab pos="9479280" algn="l"/>
              </a:tabLst>
            </a:pPr>
            <a:r>
              <a:rPr lang="en-US" altLang="x-none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Why Tor is Slow and What We're Doing About It: https://svn.torproject.org/svn/tor/trunk/doc/roadmaps/2009-03-11-performance.pdf</a:t>
            </a:r>
            <a:endParaRPr lang="en-US" altLang="x-none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  <a:p>
            <a:pPr marL="679450" indent="-679450" algn="l" defTabSz="457200">
              <a:lnSpc>
                <a:spcPct val="95000"/>
              </a:lnSpc>
              <a:spcBef>
                <a:spcPct val="0"/>
              </a:spcBef>
              <a:buClrTx/>
              <a:buSzTx/>
              <a:buFontTx/>
              <a:buNone/>
              <a:tabLst>
                <a:tab pos="679450" algn="l"/>
                <a:tab pos="792480" algn="l"/>
                <a:tab pos="1249680" algn="l"/>
                <a:tab pos="1706880" algn="l"/>
                <a:tab pos="2164080" algn="l"/>
                <a:tab pos="2621280" algn="l"/>
                <a:tab pos="3078480" algn="l"/>
                <a:tab pos="3535680" algn="l"/>
                <a:tab pos="3992880" algn="l"/>
                <a:tab pos="4450080" algn="l"/>
                <a:tab pos="4907280" algn="l"/>
                <a:tab pos="5364480" algn="l"/>
                <a:tab pos="5821680" algn="l"/>
                <a:tab pos="6278880" algn="l"/>
                <a:tab pos="6736080" algn="l"/>
                <a:tab pos="7193280" algn="l"/>
                <a:tab pos="7650480" algn="l"/>
                <a:tab pos="8107680" algn="l"/>
                <a:tab pos="8564880" algn="l"/>
                <a:tab pos="9022080" algn="l"/>
                <a:tab pos="9479280" algn="l"/>
              </a:tabLst>
            </a:pPr>
            <a:endParaRPr lang="en-US" altLang="x-none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Title 25600"/>
          <p:cNvSpPr>
            <a:spLocks noGrp="1"/>
          </p:cNvSpPr>
          <p:nvPr>
            <p:ph type="title"/>
          </p:nvPr>
        </p:nvSpPr>
        <p:spPr>
          <a:xfrm>
            <a:off x="133350" y="304800"/>
            <a:ext cx="9894888" cy="1244600"/>
          </a:xfrm>
          <a:ln/>
        </p:spPr>
        <p:txBody>
          <a:bodyPr wrap="square" lIns="0" tIns="0" rIns="0" bIns="0" anchor="t" anchorCtr="0"/>
          <a:p>
            <a:pPr defTabSz="457200">
              <a:lnSpc>
                <a:spcPct val="95000"/>
              </a:lnSpc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altLang="x-none" sz="4300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Something to Think About:</a:t>
            </a:r>
            <a:endParaRPr lang="en-US" altLang="x-none" sz="43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</p:txBody>
      </p:sp>
      <p:sp>
        <p:nvSpPr>
          <p:cNvPr id="25602" name="Subtitle 25601"/>
          <p:cNvSpPr>
            <a:spLocks noGrp="1"/>
          </p:cNvSpPr>
          <p:nvPr>
            <p:ph type="subTitle" idx="1"/>
          </p:nvPr>
        </p:nvSpPr>
        <p:spPr>
          <a:xfrm>
            <a:off x="133350" y="1828800"/>
            <a:ext cx="9894888" cy="5486400"/>
          </a:xfrm>
          <a:ln/>
        </p:spPr>
        <p:txBody>
          <a:bodyPr wrap="square" lIns="0" tIns="0" rIns="0" bIns="0" anchor="t" anchorCtr="0"/>
          <a:p>
            <a:pPr marL="342900" indent="-342900" algn="l" defTabSz="457200">
              <a:lnSpc>
                <a:spcPct val="95000"/>
              </a:lnSpc>
              <a:spcBef>
                <a:spcPct val="0"/>
              </a:spcBef>
              <a:buSzPct val="100000"/>
              <a:buFont typeface="Times New Roman" pitchFamily="16" charset="0"/>
              <a:buNone/>
              <a:tabLst>
                <a:tab pos="342900" algn="l"/>
                <a:tab pos="455930" algn="l"/>
                <a:tab pos="913130" algn="l"/>
                <a:tab pos="1370330" algn="l"/>
                <a:tab pos="1827530" algn="l"/>
                <a:tab pos="2284730" algn="l"/>
                <a:tab pos="2741930" algn="l"/>
                <a:tab pos="3199130" algn="l"/>
                <a:tab pos="3656330" algn="l"/>
                <a:tab pos="4113530" algn="l"/>
                <a:tab pos="4570730" algn="l"/>
                <a:tab pos="5027930" algn="l"/>
                <a:tab pos="5485130" algn="l"/>
                <a:tab pos="5942330" algn="l"/>
                <a:tab pos="6399530" algn="l"/>
                <a:tab pos="6856730" algn="l"/>
                <a:tab pos="7313930" algn="l"/>
                <a:tab pos="7771130" algn="l"/>
                <a:tab pos="8228330" algn="l"/>
                <a:tab pos="8685530" algn="l"/>
                <a:tab pos="9142730" algn="l"/>
                <a:tab pos="9410700" algn="l"/>
              </a:tabLst>
            </a:pPr>
            <a:r>
              <a:rPr lang="en-US" altLang="x-none" sz="2700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"A hard-to-use system has fewer users — and because anonymity systems hide users among users, a system with fewer users provides less anonymity. Usability is thus not only a convenience: it is a security requirement" </a:t>
            </a:r>
            <a:endParaRPr lang="en-US" altLang="x-none" sz="27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  <a:p>
            <a:pPr marL="342900" indent="-342900" algn="l" defTabSz="457200">
              <a:lnSpc>
                <a:spcPct val="95000"/>
              </a:lnSpc>
              <a:spcBef>
                <a:spcPct val="0"/>
              </a:spcBef>
              <a:buSzPct val="100000"/>
              <a:buFont typeface="Times New Roman" pitchFamily="16" charset="0"/>
              <a:buNone/>
              <a:tabLst>
                <a:tab pos="342900" algn="l"/>
                <a:tab pos="455930" algn="l"/>
                <a:tab pos="913130" algn="l"/>
                <a:tab pos="1370330" algn="l"/>
                <a:tab pos="1827530" algn="l"/>
                <a:tab pos="2284730" algn="l"/>
                <a:tab pos="2741930" algn="l"/>
                <a:tab pos="3199130" algn="l"/>
                <a:tab pos="3656330" algn="l"/>
                <a:tab pos="4113530" algn="l"/>
                <a:tab pos="4570730" algn="l"/>
                <a:tab pos="5027930" algn="l"/>
                <a:tab pos="5485130" algn="l"/>
                <a:tab pos="5942330" algn="l"/>
                <a:tab pos="6399530" algn="l"/>
                <a:tab pos="6856730" algn="l"/>
                <a:tab pos="7313930" algn="l"/>
                <a:tab pos="7771130" algn="l"/>
                <a:tab pos="8228330" algn="l"/>
                <a:tab pos="8685530" algn="l"/>
                <a:tab pos="9142730" algn="l"/>
                <a:tab pos="9410700" algn="l"/>
              </a:tabLst>
            </a:pPr>
            <a:r>
              <a:rPr lang="en-US" altLang="x-none" sz="2700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    -Tor Design Document </a:t>
            </a:r>
            <a:endParaRPr lang="en-US" altLang="x-none" sz="27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Title 26624"/>
          <p:cNvSpPr>
            <a:spLocks noGrp="1"/>
          </p:cNvSpPr>
          <p:nvPr>
            <p:ph type="title"/>
          </p:nvPr>
        </p:nvSpPr>
        <p:spPr>
          <a:xfrm>
            <a:off x="762000" y="595313"/>
            <a:ext cx="8636000" cy="1435100"/>
          </a:xfrm>
          <a:ln/>
        </p:spPr>
        <p:txBody>
          <a:bodyPr wrap="square" lIns="90000" tIns="46800" rIns="90000" bIns="46800" anchor="ctr" anchorCtr="0"/>
          <a:p>
            <a:pPr defTabSz="457200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x-none" dirty="0" err="1"/>
              <a:t> #1 Tor Usability Issue:</a:t>
            </a:r>
            <a:br>
              <a:rPr lang="en-US" altLang="x-none" dirty="0" err="1"/>
            </a:br>
            <a:r>
              <a:rPr lang="en-US" altLang="x-none" dirty="0" err="1"/>
              <a:t>TOR IS SLOW</a:t>
            </a:r>
            <a:endParaRPr lang="en-US" altLang="x-none" dirty="0" err="1"/>
          </a:p>
        </p:txBody>
      </p:sp>
      <p:sp>
        <p:nvSpPr>
          <p:cNvPr id="26626" name="Text Placeholder 26625"/>
          <p:cNvSpPr>
            <a:spLocks noGrp="1"/>
          </p:cNvSpPr>
          <p:nvPr>
            <p:ph type="body" idx="1"/>
          </p:nvPr>
        </p:nvSpPr>
        <p:spPr>
          <a:xfrm>
            <a:off x="762000" y="2200275"/>
            <a:ext cx="4214813" cy="4573588"/>
          </a:xfrm>
          <a:ln/>
        </p:spPr>
        <p:txBody>
          <a:bodyPr wrap="square" lIns="90000" tIns="46800" rIns="90000" bIns="46800" anchor="t" anchorCtr="0"/>
          <a:p>
            <a:pPr marL="333375" indent="-333375" defTabSz="457200">
              <a:buClr>
                <a:srgbClr val="000000"/>
              </a:buClr>
              <a:buSzPct val="100000"/>
              <a:buFont typeface="Times New Roman" pitchFamily="16" charset="0"/>
              <a:buChar char="•"/>
              <a:tabLst>
                <a:tab pos="333375" algn="l"/>
                <a:tab pos="446405" algn="l"/>
                <a:tab pos="903605" algn="l"/>
                <a:tab pos="1360805" algn="l"/>
                <a:tab pos="1818005" algn="l"/>
                <a:tab pos="2275205" algn="l"/>
                <a:tab pos="2732405" algn="l"/>
                <a:tab pos="3189605" algn="l"/>
                <a:tab pos="3646805" algn="l"/>
                <a:tab pos="4104005" algn="l"/>
                <a:tab pos="4561205" algn="l"/>
                <a:tab pos="5018405" algn="l"/>
                <a:tab pos="5475605" algn="l"/>
                <a:tab pos="5932805" algn="l"/>
                <a:tab pos="6390005" algn="l"/>
                <a:tab pos="6847205" algn="l"/>
                <a:tab pos="7304405" algn="l"/>
                <a:tab pos="7761605" algn="l"/>
                <a:tab pos="8218805" algn="l"/>
                <a:tab pos="8676005" algn="l"/>
                <a:tab pos="9133205" algn="l"/>
              </a:tabLst>
            </a:pPr>
            <a:r>
              <a:rPr lang="en-US" altLang="x-none" sz="1600" dirty="0" err="1"/>
              <a:t>Example: TCP backoff slows down every circuit at once.</a:t>
            </a:r>
            <a:endParaRPr lang="en-US" altLang="x-none" sz="1600" dirty="0" err="1"/>
          </a:p>
          <a:p>
            <a:pPr marL="333375" indent="-333375" defTabSz="457200">
              <a:buClr>
                <a:srgbClr val="000000"/>
              </a:buClr>
              <a:buSzPct val="100000"/>
              <a:buFont typeface="Times New Roman" pitchFamily="16" charset="0"/>
              <a:buChar char="•"/>
              <a:tabLst>
                <a:tab pos="333375" algn="l"/>
                <a:tab pos="446405" algn="l"/>
                <a:tab pos="903605" algn="l"/>
                <a:tab pos="1360805" algn="l"/>
                <a:tab pos="1818005" algn="l"/>
                <a:tab pos="2275205" algn="l"/>
                <a:tab pos="2732405" algn="l"/>
                <a:tab pos="3189605" algn="l"/>
                <a:tab pos="3646805" algn="l"/>
                <a:tab pos="4104005" algn="l"/>
                <a:tab pos="4561205" algn="l"/>
                <a:tab pos="5018405" algn="l"/>
                <a:tab pos="5475605" algn="l"/>
                <a:tab pos="5932805" algn="l"/>
                <a:tab pos="6390005" algn="l"/>
                <a:tab pos="6847205" algn="l"/>
                <a:tab pos="7304405" algn="l"/>
                <a:tab pos="7761605" algn="l"/>
                <a:tab pos="8218805" algn="l"/>
                <a:tab pos="8676005" algn="l"/>
                <a:tab pos="9133205" algn="l"/>
              </a:tabLst>
            </a:pPr>
            <a:r>
              <a:rPr lang="en-US" altLang="x-none" sz="1600" dirty="0" err="1"/>
              <a:t>“Tor combines all the circuits going between two Tor relays into a single TCP connection. </a:t>
            </a:r>
            <a:endParaRPr lang="en-US" altLang="x-none" sz="1600" dirty="0" err="1"/>
          </a:p>
          <a:p>
            <a:pPr marL="333375" indent="-333375" defTabSz="457200">
              <a:buClr>
                <a:srgbClr val="000000"/>
              </a:buClr>
              <a:buSzPct val="100000"/>
              <a:buFont typeface="Times New Roman" pitchFamily="16" charset="0"/>
              <a:buChar char="•"/>
              <a:tabLst>
                <a:tab pos="333375" algn="l"/>
                <a:tab pos="446405" algn="l"/>
                <a:tab pos="903605" algn="l"/>
                <a:tab pos="1360805" algn="l"/>
                <a:tab pos="1818005" algn="l"/>
                <a:tab pos="2275205" algn="l"/>
                <a:tab pos="2732405" algn="l"/>
                <a:tab pos="3189605" algn="l"/>
                <a:tab pos="3646805" algn="l"/>
                <a:tab pos="4104005" algn="l"/>
                <a:tab pos="4561205" algn="l"/>
                <a:tab pos="5018405" algn="l"/>
                <a:tab pos="5475605" algn="l"/>
                <a:tab pos="5932805" algn="l"/>
                <a:tab pos="6390005" algn="l"/>
                <a:tab pos="6847205" algn="l"/>
                <a:tab pos="7304405" algn="l"/>
                <a:tab pos="7761605" algn="l"/>
                <a:tab pos="8218805" algn="l"/>
                <a:tab pos="8676005" algn="l"/>
                <a:tab pos="9133205" algn="l"/>
              </a:tabLst>
            </a:pPr>
            <a:r>
              <a:rPr lang="en-US" altLang="x-none" sz="1600" dirty="0" err="1"/>
              <a:t>Smart approach in terms of anonymity, since putting all circuits on the same connection prevents an observer from learning which packets correspond to which circuit. </a:t>
            </a:r>
            <a:endParaRPr lang="en-US" altLang="x-none" sz="1600" dirty="0" err="1"/>
          </a:p>
          <a:p>
            <a:pPr marL="333375" indent="-333375" defTabSz="457200">
              <a:buClr>
                <a:srgbClr val="000000"/>
              </a:buClr>
              <a:buSzPct val="100000"/>
              <a:buFont typeface="Times New Roman" pitchFamily="16" charset="0"/>
              <a:buChar char="•"/>
              <a:tabLst>
                <a:tab pos="333375" algn="l"/>
                <a:tab pos="446405" algn="l"/>
                <a:tab pos="903605" algn="l"/>
                <a:tab pos="1360805" algn="l"/>
                <a:tab pos="1818005" algn="l"/>
                <a:tab pos="2275205" algn="l"/>
                <a:tab pos="2732405" algn="l"/>
                <a:tab pos="3189605" algn="l"/>
                <a:tab pos="3646805" algn="l"/>
                <a:tab pos="4104005" algn="l"/>
                <a:tab pos="4561205" algn="l"/>
                <a:tab pos="5018405" algn="l"/>
                <a:tab pos="5475605" algn="l"/>
                <a:tab pos="5932805" algn="l"/>
                <a:tab pos="6390005" algn="l"/>
                <a:tab pos="6847205" algn="l"/>
                <a:tab pos="7304405" algn="l"/>
                <a:tab pos="7761605" algn="l"/>
                <a:tab pos="8218805" algn="l"/>
                <a:tab pos="8676005" algn="l"/>
                <a:tab pos="9133205" algn="l"/>
              </a:tabLst>
            </a:pPr>
            <a:r>
              <a:rPr lang="en-US" altLang="x-none" sz="1600" dirty="0" err="1"/>
              <a:t>Bad idea in terms of performance, since TCP’s backoff mechanism only has one option when that connections sending too many bytes: slow it down, and thus slow down all the circuits going across it.</a:t>
            </a:r>
            <a:endParaRPr lang="en-US" altLang="x-none" sz="1600" dirty="0" err="1"/>
          </a:p>
          <a:p>
            <a:pPr marL="333375" indent="-333375" defTabSz="457200">
              <a:buClr>
                <a:srgbClr val="000000"/>
              </a:buClr>
              <a:buSzPct val="100000"/>
              <a:buFont typeface="Times New Roman" pitchFamily="16" charset="0"/>
              <a:buChar char="•"/>
              <a:tabLst>
                <a:tab pos="333375" algn="l"/>
                <a:tab pos="446405" algn="l"/>
                <a:tab pos="903605" algn="l"/>
                <a:tab pos="1360805" algn="l"/>
                <a:tab pos="1818005" algn="l"/>
                <a:tab pos="2275205" algn="l"/>
                <a:tab pos="2732405" algn="l"/>
                <a:tab pos="3189605" algn="l"/>
                <a:tab pos="3646805" algn="l"/>
                <a:tab pos="4104005" algn="l"/>
                <a:tab pos="4561205" algn="l"/>
                <a:tab pos="5018405" algn="l"/>
                <a:tab pos="5475605" algn="l"/>
                <a:tab pos="5932805" algn="l"/>
                <a:tab pos="6390005" algn="l"/>
                <a:tab pos="6847205" algn="l"/>
                <a:tab pos="7304405" algn="l"/>
                <a:tab pos="7761605" algn="l"/>
                <a:tab pos="8218805" algn="l"/>
                <a:tab pos="8676005" algn="l"/>
                <a:tab pos="9133205" algn="l"/>
              </a:tabLst>
            </a:pPr>
            <a:r>
              <a:rPr lang="en-US" altLang="x-none" sz="1600" dirty="0" err="1"/>
              <a:t>This is only one subpart of one section of a 27 page paper entitled “Why Tor is Slow and What We're Doing About It”.</a:t>
            </a:r>
            <a:endParaRPr lang="en-US" altLang="x-none" sz="1600" dirty="0" err="1"/>
          </a:p>
        </p:txBody>
      </p:sp>
      <p:pic>
        <p:nvPicPr>
          <p:cNvPr id="26627" name="Picture 266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7138" y="2743200"/>
            <a:ext cx="5021262" cy="3371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8" name="Text Box 26627"/>
          <p:cNvSpPr txBox="1"/>
          <p:nvPr/>
        </p:nvSpPr>
        <p:spPr>
          <a:xfrm>
            <a:off x="3479800" y="5715000"/>
            <a:ext cx="8636000" cy="1435100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 anchor="ctr" anchorCtr="0"/>
          <a:p>
            <a:pPr algn="ctr" defTabSz="457200" eaLnBrk="1" hangingPunct="1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x-none" sz="1500" dirty="0" err="1">
                <a:solidFill>
                  <a:srgbClr val="000000"/>
                </a:solidFill>
              </a:rPr>
              <a:t>Photo courtesy Wikimedia Commons</a:t>
            </a:r>
            <a:endParaRPr lang="en-US" altLang="x-none" sz="1500" dirty="0" err="1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Title 5120"/>
          <p:cNvSpPr>
            <a:spLocks noGrp="1"/>
          </p:cNvSpPr>
          <p:nvPr>
            <p:ph type="title"/>
          </p:nvPr>
        </p:nvSpPr>
        <p:spPr>
          <a:xfrm>
            <a:off x="438150" y="230188"/>
            <a:ext cx="9283700" cy="1419225"/>
          </a:xfrm>
          <a:ln/>
        </p:spPr>
        <p:txBody>
          <a:bodyPr wrap="square" lIns="0" tIns="0" rIns="0" bIns="0" anchor="ctr" anchorCtr="0"/>
          <a:p>
            <a:pPr algn="l" defTabSz="457200">
              <a:lnSpc>
                <a:spcPct val="95000"/>
              </a:lnSpc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x-none" sz="4900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Q: What is an onion routing protocol?</a:t>
            </a:r>
            <a:endParaRPr lang="en-US" altLang="x-none" sz="49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</p:txBody>
      </p:sp>
      <p:pic>
        <p:nvPicPr>
          <p:cNvPr id="5122" name="Picture 51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3300" y="1600200"/>
            <a:ext cx="4787900" cy="4343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Text Box 5122"/>
          <p:cNvSpPr txBox="1"/>
          <p:nvPr/>
        </p:nvSpPr>
        <p:spPr>
          <a:xfrm>
            <a:off x="317500" y="2743200"/>
            <a:ext cx="4254500" cy="36576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/>
          <a:p>
            <a:pPr defTabSz="457200" eaLnBrk="1" hangingPunct="1">
              <a:lnSpc>
                <a:spcPct val="95000"/>
              </a:lnSpc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x-none" sz="4900" dirty="0" err="1">
                <a:solidFill>
                  <a:srgbClr val="000000"/>
                </a:solidFill>
                <a:latin typeface="Arial" panose="02080604020202020204" pitchFamily="34" charset="0"/>
              </a:rPr>
              <a:t>A: Like a proxy. But </a:t>
            </a:r>
            <a:r>
              <a:rPr lang="en-US" altLang="x-none" sz="4900" i="1" dirty="0" err="1">
                <a:solidFill>
                  <a:srgbClr val="000000"/>
                </a:solidFill>
                <a:latin typeface="Arial" panose="02080604020202020204" pitchFamily="34" charset="0"/>
              </a:rPr>
              <a:t>better.</a:t>
            </a:r>
            <a:endParaRPr lang="en-US" altLang="x-none" sz="4900" i="1" dirty="0" err="1">
              <a:solidFill>
                <a:srgbClr val="000000"/>
              </a:solidFill>
              <a:latin typeface="Arial" panose="0208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Title 6144"/>
          <p:cNvSpPr>
            <a:spLocks noGrp="1"/>
          </p:cNvSpPr>
          <p:nvPr>
            <p:ph type="title"/>
          </p:nvPr>
        </p:nvSpPr>
        <p:spPr>
          <a:xfrm>
            <a:off x="438150" y="303213"/>
            <a:ext cx="9283700" cy="1273175"/>
          </a:xfrm>
          <a:ln/>
        </p:spPr>
        <p:txBody>
          <a:bodyPr wrap="square" lIns="0" tIns="0" rIns="0" bIns="0" anchor="ctr" anchorCtr="0"/>
          <a:p>
            <a:pPr defTabSz="457200">
              <a:lnSpc>
                <a:spcPct val="95000"/>
              </a:lnSpc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x-none" sz="4400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So How Does an Onion Routing Protocol Work?</a:t>
            </a:r>
            <a:endParaRPr lang="en-US" altLang="x-none" sz="44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</p:txBody>
      </p:sp>
      <p:sp>
        <p:nvSpPr>
          <p:cNvPr id="6146" name="Text Box 6145"/>
          <p:cNvSpPr txBox="1"/>
          <p:nvPr/>
        </p:nvSpPr>
        <p:spPr>
          <a:xfrm>
            <a:off x="438150" y="1828800"/>
            <a:ext cx="9283700" cy="416718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marL="447675" lvl="1" indent="-334645" defTabSz="457200" rtl="0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80604020202020204" pitchFamily="34" charset="0"/>
              <a:buChar char="•"/>
              <a:tabLst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  <a:tab pos="9591675" algn="l"/>
              </a:tabLst>
            </a:pPr>
            <a:r>
              <a:rPr lang="en-US" altLang="x-none" sz="3600" baseline="0" dirty="0" err="1">
                <a:solidFill>
                  <a:srgbClr val="000000"/>
                </a:solidFill>
                <a:latin typeface="Arial" panose="02080604020202020204" pitchFamily="34" charset="0"/>
                <a:cs typeface="DejaVu Sans" panose="020B0603030804020204" charset="0"/>
              </a:rPr>
              <a:t>The user creates a “circuit” leading to their destination.</a:t>
            </a:r>
            <a:endParaRPr lang="en-US" altLang="x-none" sz="3600" baseline="0" dirty="0" err="1">
              <a:solidFill>
                <a:srgbClr val="000000"/>
              </a:solidFill>
              <a:latin typeface="Arial" panose="02080604020202020204" pitchFamily="34" charset="0"/>
              <a:cs typeface="DejaVu Sans" panose="020B0603030804020204" charset="0"/>
            </a:endParaRPr>
          </a:p>
          <a:p>
            <a:pPr marL="447675" lvl="1" indent="-334645" defTabSz="457200" rtl="0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80604020202020204" pitchFamily="34" charset="0"/>
              <a:buChar char="•"/>
              <a:tabLst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  <a:tab pos="9591675" algn="l"/>
              </a:tabLst>
            </a:pPr>
            <a:r>
              <a:rPr lang="en-US" altLang="x-none" sz="3600" baseline="0" dirty="0" err="1">
                <a:solidFill>
                  <a:srgbClr val="000000"/>
                </a:solidFill>
                <a:latin typeface="Arial" panose="02080604020202020204" pitchFamily="34" charset="0"/>
                <a:cs typeface="DejaVu Sans" panose="020B0603030804020204" charset="0"/>
              </a:rPr>
              <a:t>At each hop, the node “unwraps” a layer from the packet via symmetric keys, revealing the next destination.</a:t>
            </a:r>
            <a:endParaRPr lang="en-US" altLang="x-none" sz="3600" baseline="0" dirty="0" err="1">
              <a:solidFill>
                <a:srgbClr val="000000"/>
              </a:solidFill>
              <a:latin typeface="Arial" panose="02080604020202020204" pitchFamily="34" charset="0"/>
              <a:cs typeface="DejaVu Sans" panose="020B0603030804020204" charset="0"/>
            </a:endParaRPr>
          </a:p>
          <a:p>
            <a:pPr marL="447675" lvl="1" indent="-334645" defTabSz="457200" rtl="0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80604020202020204" pitchFamily="34" charset="0"/>
              <a:buChar char="•"/>
              <a:tabLst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  <a:tab pos="9591675" algn="l"/>
              </a:tabLst>
            </a:pPr>
            <a:r>
              <a:rPr lang="en-US" altLang="x-none" sz="3600" baseline="0" dirty="0" err="1">
                <a:solidFill>
                  <a:srgbClr val="000000"/>
                </a:solidFill>
                <a:latin typeface="Arial" panose="02080604020202020204" pitchFamily="34" charset="0"/>
                <a:cs typeface="DejaVu Sans" panose="020B0603030804020204" charset="0"/>
              </a:rPr>
              <a:t>Full technical details: http://www.torproject.org/tor-design.pdf</a:t>
            </a:r>
            <a:endParaRPr lang="en-US" altLang="x-none" sz="3600" baseline="0" dirty="0" err="1">
              <a:solidFill>
                <a:srgbClr val="000000"/>
              </a:solidFill>
              <a:latin typeface="Arial" panose="02080604020202020204" pitchFamily="34" charset="0"/>
              <a:cs typeface="DejaVu Sans" panose="020B0603030804020204" charset="0"/>
            </a:endParaRPr>
          </a:p>
          <a:p>
            <a:pPr defTabSz="457200" rtl="0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  <a:tab pos="9591675" algn="l"/>
              </a:tabLst>
            </a:pPr>
            <a:endParaRPr lang="en-US" altLang="x-none" sz="3600" baseline="0" dirty="0" err="1">
              <a:solidFill>
                <a:srgbClr val="000000"/>
              </a:solidFill>
              <a:latin typeface="Arial" panose="02080604020202020204" pitchFamily="34" charset="0"/>
              <a:ea typeface="DejaVu Sans" panose="020B060303080402020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9" name="Picture 71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771525"/>
            <a:ext cx="9169400" cy="5857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0" name="Text Box 7169"/>
          <p:cNvSpPr txBox="1"/>
          <p:nvPr/>
        </p:nvSpPr>
        <p:spPr>
          <a:xfrm>
            <a:off x="1443038" y="6705600"/>
            <a:ext cx="7424737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marL="447675" lvl="1" indent="-334645" defTabSz="457200" rtl="0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80604020202020204" pitchFamily="34" charset="0"/>
              <a:buChar char="•"/>
              <a:tabLst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  <a:tab pos="9591675" algn="l"/>
              </a:tabLst>
            </a:pPr>
            <a:r>
              <a:rPr lang="en-US" altLang="x-none" sz="3600" baseline="0" dirty="0" err="1">
                <a:solidFill>
                  <a:srgbClr val="000000"/>
                </a:solidFill>
                <a:latin typeface="Arial" panose="02080604020202020204" pitchFamily="34" charset="0"/>
                <a:cs typeface="DejaVu Sans" panose="020B0603030804020204" charset="0"/>
              </a:rPr>
              <a:t>Image courtesy torproject.org</a:t>
            </a:r>
            <a:endParaRPr lang="en-US" altLang="x-none" sz="3600" baseline="0" dirty="0" err="1">
              <a:solidFill>
                <a:srgbClr val="000000"/>
              </a:solidFill>
              <a:latin typeface="Arial" panose="02080604020202020204" pitchFamily="34" charset="0"/>
              <a:ea typeface="DejaVu Sans" panose="020B060303080402020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Picture 81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723900"/>
            <a:ext cx="9169400" cy="5867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4" name="Text Box 8193"/>
          <p:cNvSpPr txBox="1"/>
          <p:nvPr/>
        </p:nvSpPr>
        <p:spPr>
          <a:xfrm>
            <a:off x="1657350" y="6604000"/>
            <a:ext cx="742315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marL="447675" lvl="1" indent="-334645" defTabSz="457200" rtl="0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80604020202020204" pitchFamily="34" charset="0"/>
              <a:buChar char="•"/>
              <a:tabLst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  <a:tab pos="9591675" algn="l"/>
              </a:tabLst>
            </a:pPr>
            <a:r>
              <a:rPr lang="en-US" altLang="x-none" sz="3600" baseline="0" dirty="0" err="1">
                <a:solidFill>
                  <a:srgbClr val="000000"/>
                </a:solidFill>
                <a:latin typeface="Arial" panose="02080604020202020204" pitchFamily="34" charset="0"/>
                <a:cs typeface="DejaVu Sans" panose="020B0603030804020204" charset="0"/>
              </a:rPr>
              <a:t>Image courtesy torproject.org</a:t>
            </a:r>
            <a:endParaRPr lang="en-US" altLang="x-none" sz="3600" baseline="0" dirty="0" err="1">
              <a:solidFill>
                <a:srgbClr val="000000"/>
              </a:solidFill>
              <a:latin typeface="Arial" panose="02080604020202020204" pitchFamily="34" charset="0"/>
              <a:ea typeface="DejaVu Sans" panose="020B060303080402020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7" name="Picture 92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723900"/>
            <a:ext cx="9169400" cy="5867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8" name="Text Box 9217"/>
          <p:cNvSpPr txBox="1"/>
          <p:nvPr/>
        </p:nvSpPr>
        <p:spPr>
          <a:xfrm>
            <a:off x="1841500" y="6705600"/>
            <a:ext cx="742315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marL="447675" lvl="1" indent="-334645" defTabSz="457200" rtl="0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80604020202020204" pitchFamily="34" charset="0"/>
              <a:buChar char="•"/>
              <a:tabLst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  <a:tab pos="9591675" algn="l"/>
              </a:tabLst>
            </a:pPr>
            <a:r>
              <a:rPr lang="en-US" altLang="x-none" sz="3600" baseline="0" dirty="0" err="1">
                <a:solidFill>
                  <a:srgbClr val="000000"/>
                </a:solidFill>
                <a:latin typeface="Arial" panose="02080604020202020204" pitchFamily="34" charset="0"/>
                <a:cs typeface="DejaVu Sans" panose="020B0603030804020204" charset="0"/>
              </a:rPr>
              <a:t>Image courtesy torproject.org</a:t>
            </a:r>
            <a:endParaRPr lang="en-US" altLang="x-none" sz="3600" baseline="0" dirty="0" err="1">
              <a:solidFill>
                <a:srgbClr val="000000"/>
              </a:solidFill>
              <a:latin typeface="Arial" panose="02080604020202020204" pitchFamily="34" charset="0"/>
              <a:ea typeface="DejaVu Sans" panose="020B060303080402020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Title 10240"/>
          <p:cNvSpPr>
            <a:spLocks noGrp="1"/>
          </p:cNvSpPr>
          <p:nvPr>
            <p:ph type="title"/>
          </p:nvPr>
        </p:nvSpPr>
        <p:spPr>
          <a:xfrm>
            <a:off x="1920875" y="6724650"/>
            <a:ext cx="6235700" cy="528638"/>
          </a:xfrm>
          <a:ln/>
        </p:spPr>
        <p:txBody>
          <a:bodyPr wrap="square" lIns="0" tIns="0" rIns="0" bIns="0" anchor="b" anchorCtr="0"/>
          <a:p>
            <a:pPr defTabSz="457200">
              <a:lnSpc>
                <a:spcPct val="95000"/>
              </a:lnSpc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x-none" sz="2200" b="1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Photo courtesy Wikimedia Commons</a:t>
            </a:r>
            <a:endParaRPr lang="en-US" altLang="x-none" sz="2200" b="1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</p:txBody>
      </p:sp>
      <p:pic>
        <p:nvPicPr>
          <p:cNvPr id="10242" name="Picture 102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75" y="419100"/>
            <a:ext cx="8826500" cy="5915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Title 11264"/>
          <p:cNvSpPr>
            <a:spLocks noGrp="1"/>
          </p:cNvSpPr>
          <p:nvPr>
            <p:ph type="title"/>
          </p:nvPr>
        </p:nvSpPr>
        <p:spPr>
          <a:xfrm>
            <a:off x="438150" y="355600"/>
            <a:ext cx="9283700" cy="1168400"/>
          </a:xfrm>
          <a:ln/>
        </p:spPr>
        <p:txBody>
          <a:bodyPr wrap="square" lIns="0" tIns="0" rIns="0" bIns="0" anchor="ctr" anchorCtr="0"/>
          <a:p>
            <a:pPr defTabSz="457200">
              <a:lnSpc>
                <a:spcPct val="95000"/>
              </a:lnSpc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x-none" sz="4900" kern="1200" baseline="0" dirty="0" err="1">
                <a:latin typeface="Arial" panose="02080604020202020204" pitchFamily="34" charset="0"/>
                <a:ea typeface="DejaVu Sans" panose="020B0603030804020204" charset="0"/>
              </a:rPr>
              <a:t>So Why Use Tor?</a:t>
            </a:r>
            <a:endParaRPr lang="en-US" altLang="x-none" sz="4900" kern="1200" baseline="0" dirty="0" err="1">
              <a:latin typeface="Arial" panose="02080604020202020204" pitchFamily="34" charset="0"/>
              <a:ea typeface="DejaVu Sans" panose="020B0603030804020204" charset="0"/>
            </a:endParaRPr>
          </a:p>
        </p:txBody>
      </p:sp>
      <p:sp>
        <p:nvSpPr>
          <p:cNvPr id="11266" name="Text Box 11265"/>
          <p:cNvSpPr txBox="1"/>
          <p:nvPr/>
        </p:nvSpPr>
        <p:spPr>
          <a:xfrm>
            <a:off x="438150" y="1828800"/>
            <a:ext cx="9283700" cy="416718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marL="447675" lvl="1" indent="-334645" defTabSz="457200" rtl="0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80604020202020204" pitchFamily="34" charset="0"/>
              <a:buChar char="•"/>
              <a:tabLst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  <a:tab pos="9591675" algn="l"/>
              </a:tabLst>
            </a:pPr>
            <a:r>
              <a:rPr lang="en-US" altLang="x-none" sz="3600" baseline="0" dirty="0" err="1">
                <a:solidFill>
                  <a:srgbClr val="000000"/>
                </a:solidFill>
                <a:latin typeface="Arial" panose="02080604020202020204" pitchFamily="34" charset="0"/>
                <a:cs typeface="DejaVu Sans" panose="020B0603030804020204" charset="0"/>
              </a:rPr>
              <a:t>Law enforcement uses Tor to visit target websites without leaving government IP addresses in their web log, and for security during sting operations. </a:t>
            </a:r>
            <a:endParaRPr lang="en-US" altLang="x-none" sz="3600" baseline="0" dirty="0" err="1">
              <a:solidFill>
                <a:srgbClr val="000000"/>
              </a:solidFill>
              <a:latin typeface="Arial" panose="02080604020202020204" pitchFamily="34" charset="0"/>
              <a:cs typeface="DejaVu Sans" panose="020B0603030804020204" charset="0"/>
            </a:endParaRPr>
          </a:p>
          <a:p>
            <a:pPr marL="447675" lvl="1" indent="-334645" defTabSz="457200" rtl="0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80604020202020204" pitchFamily="34" charset="0"/>
              <a:buChar char="•"/>
              <a:tabLst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  <a:tab pos="9591675" algn="l"/>
              </a:tabLst>
            </a:pPr>
            <a:r>
              <a:rPr lang="en-US" altLang="x-none" sz="3600" baseline="0" dirty="0" err="1">
                <a:solidFill>
                  <a:srgbClr val="000000"/>
                </a:solidFill>
                <a:latin typeface="Arial" panose="02080604020202020204" pitchFamily="34" charset="0"/>
                <a:cs typeface="DejaVu Sans" panose="020B0603030804020204" charset="0"/>
              </a:rPr>
              <a:t>Whistleblowers use Tor to anonymously contact media organizations</a:t>
            </a:r>
            <a:endParaRPr lang="en-US" altLang="x-none" sz="3600" baseline="0" dirty="0" err="1">
              <a:solidFill>
                <a:srgbClr val="000000"/>
              </a:solidFill>
              <a:latin typeface="Arial" panose="02080604020202020204" pitchFamily="34" charset="0"/>
              <a:cs typeface="DejaVu Sans" panose="020B0603030804020204" charset="0"/>
            </a:endParaRPr>
          </a:p>
          <a:p>
            <a:pPr marL="447675" lvl="1" indent="-334645" defTabSz="457200" rtl="0" ea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80604020202020204" pitchFamily="34" charset="0"/>
              <a:buChar char="•"/>
              <a:tabLst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  <a:tab pos="9591675" algn="l"/>
              </a:tabLst>
            </a:pPr>
            <a:r>
              <a:rPr lang="en-US" altLang="x-none" sz="3600" baseline="0" dirty="0" err="1">
                <a:solidFill>
                  <a:srgbClr val="000000"/>
                </a:solidFill>
                <a:latin typeface="Arial" panose="02080604020202020204" pitchFamily="34" charset="0"/>
                <a:cs typeface="DejaVu Sans" panose="020B0603030804020204" charset="0"/>
              </a:rPr>
              <a:t>Dissidents use Tor to get outside information in oppresive regimes.</a:t>
            </a:r>
            <a:endParaRPr lang="en-US" altLang="x-none" sz="3600" baseline="0" dirty="0" err="1">
              <a:solidFill>
                <a:srgbClr val="000000"/>
              </a:solidFill>
              <a:latin typeface="Arial" panose="02080604020202020204" pitchFamily="34" charset="0"/>
              <a:ea typeface="DejaVu Sans" panose="020B060303080402020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/>
      </p:par>
    </p:tnLst>
  </p:timing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Times New Roman"/>
        <a:ea typeface="DejaVu Sans"/>
        <a:cs typeface=""/>
      </a:majorFont>
      <a:minorFont>
        <a:latin typeface="Times New Roman"/>
        <a:ea typeface="DejaVu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4743</Words>
  <Application>WPS Presentation</Application>
  <PresentationFormat/>
  <Paragraphs>132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SimSun</vt:lpstr>
      <vt:lpstr>Wingdings</vt:lpstr>
      <vt:lpstr>Times New Roman</vt:lpstr>
      <vt:lpstr>DejaVu Sans</vt:lpstr>
      <vt:lpstr>微软雅黑</vt:lpstr>
      <vt:lpstr>Droid Sans Fallback</vt:lpstr>
      <vt:lpstr>Arial Unicode MS</vt:lpstr>
      <vt:lpstr/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kvlachos</cp:lastModifiedBy>
  <cp:revision>2</cp:revision>
  <dcterms:created xsi:type="dcterms:W3CDTF">2020-11-12T11:48:57Z</dcterms:created>
  <dcterms:modified xsi:type="dcterms:W3CDTF">2020-11-12T11:48:57Z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1033-11.1.0.9522</vt:lpwstr>
  </property>
</Properties>
</file>